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8"/>
  </p:sldMasterIdLst>
  <p:notesMasterIdLst>
    <p:notesMasterId r:id="rId52"/>
  </p:notesMasterIdLst>
  <p:handoutMasterIdLst>
    <p:handoutMasterId r:id="rId53"/>
  </p:handoutMasterIdLst>
  <p:sldIdLst>
    <p:sldId id="397" r:id="rId9"/>
    <p:sldId id="380" r:id="rId10"/>
    <p:sldId id="367" r:id="rId11"/>
    <p:sldId id="398" r:id="rId12"/>
    <p:sldId id="399" r:id="rId13"/>
    <p:sldId id="400" r:id="rId14"/>
    <p:sldId id="436" r:id="rId15"/>
    <p:sldId id="402" r:id="rId16"/>
    <p:sldId id="404" r:id="rId17"/>
    <p:sldId id="285" r:id="rId18"/>
    <p:sldId id="379" r:id="rId19"/>
    <p:sldId id="372" r:id="rId20"/>
    <p:sldId id="428" r:id="rId21"/>
    <p:sldId id="431" r:id="rId22"/>
    <p:sldId id="434" r:id="rId23"/>
    <p:sldId id="435" r:id="rId24"/>
    <p:sldId id="298" r:id="rId25"/>
    <p:sldId id="297" r:id="rId26"/>
    <p:sldId id="416" r:id="rId27"/>
    <p:sldId id="417" r:id="rId28"/>
    <p:sldId id="308" r:id="rId29"/>
    <p:sldId id="312" r:id="rId30"/>
    <p:sldId id="405" r:id="rId31"/>
    <p:sldId id="406" r:id="rId32"/>
    <p:sldId id="437" r:id="rId33"/>
    <p:sldId id="438" r:id="rId34"/>
    <p:sldId id="439" r:id="rId35"/>
    <p:sldId id="440" r:id="rId36"/>
    <p:sldId id="441" r:id="rId37"/>
    <p:sldId id="442" r:id="rId38"/>
    <p:sldId id="443" r:id="rId39"/>
    <p:sldId id="444" r:id="rId40"/>
    <p:sldId id="322" r:id="rId41"/>
    <p:sldId id="448" r:id="rId42"/>
    <p:sldId id="449" r:id="rId43"/>
    <p:sldId id="450" r:id="rId44"/>
    <p:sldId id="451" r:id="rId45"/>
    <p:sldId id="452" r:id="rId46"/>
    <p:sldId id="453" r:id="rId47"/>
    <p:sldId id="454" r:id="rId48"/>
    <p:sldId id="455" r:id="rId49"/>
    <p:sldId id="456" r:id="rId50"/>
    <p:sldId id="457" r:id="rId51"/>
  </p:sldIdLst>
  <p:sldSz cx="12192000" cy="6858000"/>
  <p:notesSz cx="6858000" cy="9144000"/>
  <p:embeddedFontLst>
    <p:embeddedFont>
      <p:font typeface="等线" panose="02010600030101010101" pitchFamily="2" charset="-122"/>
      <p:regular r:id="rId54"/>
      <p:bold r:id="rId55"/>
    </p:embeddedFont>
    <p:embeddedFont>
      <p:font typeface="Calibri" panose="020F0502020204030204" pitchFamily="34" charset="0"/>
      <p:regular r:id="rId56"/>
      <p:bold r:id="rId57"/>
      <p:italic r:id="rId58"/>
      <p:boldItalic r:id="rId59"/>
    </p:embeddedFont>
    <p:embeddedFont>
      <p:font typeface="Century Gothic" panose="020B0502020202020204" pitchFamily="34" charset="0"/>
      <p:regular r:id="rId60"/>
      <p:bold r:id="rId61"/>
      <p:italic r:id="rId62"/>
      <p:boldItalic r:id="rId63"/>
    </p:embeddedFont>
    <p:embeddedFont>
      <p:font typeface="Pegazi" pitchFamily="2" charset="0"/>
      <p:bold r:id="rId6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wnV+rBZF6+QVEQ+z5wbzVQ==" hashData="pqKluR/Q96tvVS53jFQLQMKzVRgN/DiIez8WXMemTtqt646+eBQmzvhJlp9ZtDNaYEgK3+xCXX9Y4ELn2+MM3Q=="/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pos="600" userDrawn="1">
          <p15:clr>
            <a:srgbClr val="A4A3A4"/>
          </p15:clr>
        </p15:guide>
        <p15:guide id="5" pos="7296" userDrawn="1">
          <p15:clr>
            <a:srgbClr val="A4A3A4"/>
          </p15:clr>
        </p15:guide>
        <p15:guide id="6" pos="7080" userDrawn="1">
          <p15:clr>
            <a:srgbClr val="A4A3A4"/>
          </p15:clr>
        </p15:guide>
        <p15:guide id="7" orient="horz" pos="912" userDrawn="1">
          <p15:clr>
            <a:srgbClr val="A4A3A4"/>
          </p15:clr>
        </p15:guide>
        <p15:guide id="8" orient="horz" pos="3888" userDrawn="1">
          <p15:clr>
            <a:srgbClr val="A4A3A4"/>
          </p15:clr>
        </p15:guide>
        <p15:guide id="9" orient="horz" pos="1272" userDrawn="1">
          <p15:clr>
            <a:srgbClr val="A4A3A4"/>
          </p15:clr>
        </p15:guide>
        <p15:guide id="15" pos="6984" userDrawn="1">
          <p15:clr>
            <a:srgbClr val="A4A3A4"/>
          </p15:clr>
        </p15:guide>
        <p15:guide id="16" orient="horz" pos="19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 Y" initials="GY" lastIdx="1" clrIdx="0">
    <p:extLst>
      <p:ext uri="{19B8F6BF-5375-455C-9EA6-DF929625EA0E}">
        <p15:presenceInfo xmlns:p15="http://schemas.microsoft.com/office/powerpoint/2012/main" userId="dece2729eb6f74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E3139"/>
    <a:srgbClr val="90B3CD"/>
    <a:srgbClr val="F1F2F4"/>
    <a:srgbClr val="EDF1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626" autoAdjust="0"/>
    <p:restoredTop sz="96341" autoAdjust="0"/>
  </p:normalViewPr>
  <p:slideViewPr>
    <p:cSldViewPr snapToGrid="0" showGuides="1">
      <p:cViewPr>
        <p:scale>
          <a:sx n="94" d="100"/>
          <a:sy n="94" d="100"/>
        </p:scale>
        <p:origin x="528" y="944"/>
      </p:cViewPr>
      <p:guideLst>
        <p:guide orient="horz" pos="2160"/>
        <p:guide pos="3840"/>
        <p:guide pos="384"/>
        <p:guide pos="600"/>
        <p:guide pos="7296"/>
        <p:guide pos="7080"/>
        <p:guide orient="horz" pos="912"/>
        <p:guide orient="horz" pos="3888"/>
        <p:guide orient="horz" pos="1272"/>
        <p:guide pos="6984"/>
        <p:guide orient="horz" pos="199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62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8.xml"/><Relationship Id="rId21" Type="http://schemas.openxmlformats.org/officeDocument/2006/relationships/slide" Target="slides/slide13.xml"/><Relationship Id="rId42" Type="http://schemas.openxmlformats.org/officeDocument/2006/relationships/slide" Target="slides/slide34.xml"/><Relationship Id="rId47" Type="http://schemas.openxmlformats.org/officeDocument/2006/relationships/slide" Target="slides/slide39.xml"/><Relationship Id="rId63" Type="http://schemas.openxmlformats.org/officeDocument/2006/relationships/font" Target="fonts/font10.fntdata"/><Relationship Id="rId68" Type="http://schemas.openxmlformats.org/officeDocument/2006/relationships/theme" Target="theme/theme1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openxmlformats.org/officeDocument/2006/relationships/handoutMaster" Target="handoutMasters/handoutMaster1.xml"/><Relationship Id="rId58" Type="http://schemas.openxmlformats.org/officeDocument/2006/relationships/font" Target="fonts/font5.fntdata"/><Relationship Id="rId66" Type="http://schemas.openxmlformats.org/officeDocument/2006/relationships/presProps" Target="presProps.xml"/><Relationship Id="rId5" Type="http://schemas.openxmlformats.org/officeDocument/2006/relationships/customXml" Target="../customXml/item5.xml"/><Relationship Id="rId61" Type="http://schemas.openxmlformats.org/officeDocument/2006/relationships/font" Target="fonts/font8.fntdata"/><Relationship Id="rId19" Type="http://schemas.openxmlformats.org/officeDocument/2006/relationships/slide" Target="slides/slide1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slide" Target="slides/slide40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tableStyles" Target="tableStyles.xml"/><Relationship Id="rId8" Type="http://schemas.openxmlformats.org/officeDocument/2006/relationships/slideMaster" Target="slideMasters/slideMaster1.xml"/><Relationship Id="rId51" Type="http://schemas.openxmlformats.org/officeDocument/2006/relationships/slide" Target="slides/slide43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slide" Target="slides/slide38.xml"/><Relationship Id="rId59" Type="http://schemas.openxmlformats.org/officeDocument/2006/relationships/font" Target="fonts/font6.fntdata"/><Relationship Id="rId67" Type="http://schemas.openxmlformats.org/officeDocument/2006/relationships/viewProps" Target="viewProps.xml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slide" Target="slides/slide41.xml"/><Relationship Id="rId57" Type="http://schemas.openxmlformats.org/officeDocument/2006/relationships/font" Target="fonts/font4.fntdata"/><Relationship Id="rId10" Type="http://schemas.openxmlformats.org/officeDocument/2006/relationships/slide" Target="slides/slide2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7.fntdata"/><Relationship Id="rId65" Type="http://schemas.openxmlformats.org/officeDocument/2006/relationships/commentAuthors" Target="commentAuthors.xml"/><Relationship Id="rId4" Type="http://schemas.openxmlformats.org/officeDocument/2006/relationships/customXml" Target="../customXml/item4.xml"/><Relationship Id="rId9" Type="http://schemas.openxmlformats.org/officeDocument/2006/relationships/slide" Target="slides/slide1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9" Type="http://schemas.openxmlformats.org/officeDocument/2006/relationships/slide" Target="slides/slide31.xml"/><Relationship Id="rId34" Type="http://schemas.openxmlformats.org/officeDocument/2006/relationships/slide" Target="slides/slide26.xml"/><Relationship Id="rId50" Type="http://schemas.openxmlformats.org/officeDocument/2006/relationships/slide" Target="slides/slide42.xml"/><Relationship Id="rId55" Type="http://schemas.openxmlformats.org/officeDocument/2006/relationships/font" Target="fonts/font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student</c:v>
                </c:pt>
                <c:pt idx="1">
                  <c:v>office worker</c:v>
                </c:pt>
                <c:pt idx="2">
                  <c:v>freelancer</c:v>
                </c:pt>
                <c:pt idx="3">
                  <c:v>boss</c:v>
                </c:pt>
                <c:pt idx="4">
                  <c:v>retiree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93</c:v>
                </c:pt>
                <c:pt idx="1">
                  <c:v>29</c:v>
                </c:pt>
                <c:pt idx="2">
                  <c:v>11</c:v>
                </c:pt>
                <c:pt idx="3">
                  <c:v>4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2A-487A-A4E0-A7446DF1999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72609160"/>
        <c:axId val="472609488"/>
      </c:barChart>
      <c:catAx>
        <c:axId val="472609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72609488"/>
        <c:crosses val="autoZero"/>
        <c:auto val="1"/>
        <c:lblAlgn val="ctr"/>
        <c:lblOffset val="100"/>
        <c:noMultiLvlLbl val="0"/>
      </c:catAx>
      <c:valAx>
        <c:axId val="472609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72609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poor</c:v>
                </c:pt>
                <c:pt idx="1">
                  <c:v>food and clothing</c:v>
                </c:pt>
                <c:pt idx="2">
                  <c:v>well-off</c:v>
                </c:pt>
                <c:pt idx="3">
                  <c:v>wealthy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53</c:v>
                </c:pt>
                <c:pt idx="2">
                  <c:v>95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D5-4A5F-AD2F-83543F21844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72609160"/>
        <c:axId val="472609488"/>
      </c:barChart>
      <c:catAx>
        <c:axId val="472609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72609488"/>
        <c:crosses val="autoZero"/>
        <c:auto val="1"/>
        <c:lblAlgn val="ctr"/>
        <c:lblOffset val="100"/>
        <c:noMultiLvlLbl val="0"/>
      </c:catAx>
      <c:valAx>
        <c:axId val="472609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72609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932363910132097E-2"/>
          <c:y val="3.288469383455539E-2"/>
          <c:w val="0.64339603233438214"/>
          <c:h val="0.9650940485015732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90-4694-B355-F2FD04E2EA29}"/>
              </c:ext>
            </c:extLst>
          </c:dPt>
          <c:dPt>
            <c:idx val="1"/>
            <c:bubble3D val="0"/>
            <c:spPr>
              <a:solidFill>
                <a:schemeClr val="accent2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F90-4694-B355-F2FD04E2EA29}"/>
              </c:ext>
            </c:extLst>
          </c:dPt>
          <c:dLbls>
            <c:dLbl>
              <c:idx val="0"/>
              <c:layout>
                <c:manualLayout>
                  <c:x val="-8.7948519291162375E-2"/>
                  <c:y val="0.14801092270951705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F90-4694-B355-F2FD04E2EA29}"/>
                </c:ext>
              </c:extLst>
            </c:dLbl>
            <c:dLbl>
              <c:idx val="1"/>
              <c:layout>
                <c:manualLayout>
                  <c:x val="8.1513261782052857E-2"/>
                  <c:y val="-0.26384555787348701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F90-4694-B355-F2FD04E2EA29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1" u="none" strike="noStrike" kern="1200" baseline="0">
                    <a:solidFill>
                      <a:schemeClr val="accent2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Sheet1!$A$2:$A$3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F90-4694-B355-F2FD04E2EA29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dPt>
            <c:idx val="0"/>
            <c:bubble3D val="0"/>
            <c:spPr>
              <a:solidFill>
                <a:schemeClr val="accent4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79F-274F-AFFA-EC67DD16D422}"/>
              </c:ext>
            </c:extLst>
          </c:dPt>
          <c:dPt>
            <c:idx val="1"/>
            <c:bubble3D val="0"/>
            <c:spPr>
              <a:solidFill>
                <a:schemeClr val="accent4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79F-274F-AFFA-EC67DD16D422}"/>
              </c:ext>
            </c:extLst>
          </c:dPt>
          <c:dPt>
            <c:idx val="2"/>
            <c:bubble3D val="0"/>
            <c:spPr>
              <a:solidFill>
                <a:schemeClr val="accent4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79F-274F-AFFA-EC67DD16D422}"/>
              </c:ext>
            </c:extLst>
          </c:dPt>
          <c:dPt>
            <c:idx val="3"/>
            <c:bubble3D val="0"/>
            <c:spPr>
              <a:solidFill>
                <a:schemeClr val="accent4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79F-274F-AFFA-EC67DD16D4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Great！ It's exactly what I want!</c:v>
                </c:pt>
                <c:pt idx="1">
                  <c:v>I don't want myself or my family to be taken care of by robots. I prefer to let myself or my family take the time to go.</c:v>
                </c:pt>
                <c:pt idx="2">
                  <c:v>Wait and see. No conclution before I've tried it.</c:v>
                </c:pt>
                <c:pt idx="3">
                  <c:v>Others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28</c:v>
                </c:pt>
                <c:pt idx="1">
                  <c:v>23</c:v>
                </c:pt>
                <c:pt idx="2">
                  <c:v>101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79F-274F-AFFA-EC67DD16D42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9947920767716534"/>
          <c:y val="0.18314873381220881"/>
          <c:w val="0.39114579232283464"/>
          <c:h val="0.713917278917490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732E99-B89B-4044-8044-ED58D370671A}" type="doc">
      <dgm:prSet loTypeId="urn:microsoft.com/office/officeart/2005/8/layout/hierarchy2" loCatId="hierarchy" qsTypeId="urn:microsoft.com/office/officeart/2005/8/quickstyle/simple5" qsCatId="simple" csTypeId="urn:microsoft.com/office/officeart/2005/8/colors/accent3_5" csCatId="accent3" phldr="1"/>
      <dgm:spPr/>
      <dgm:t>
        <a:bodyPr/>
        <a:lstStyle/>
        <a:p>
          <a:endParaRPr lang="zh-CN" altLang="en-US"/>
        </a:p>
      </dgm:t>
    </dgm:pt>
    <dgm:pt modelId="{B507D09E-3FF7-46F1-B8D3-886692024611}">
      <dgm:prSet phldrT="[文本]" custT="1"/>
      <dgm:spPr/>
      <dgm:t>
        <a:bodyPr bIns="0" anchor="b" anchorCtr="1"/>
        <a:lstStyle/>
        <a:p>
          <a:r>
            <a:rPr lang="en-US" altLang="zh-CN" sz="3200" dirty="0">
              <a:latin typeface="Pegazi" pitchFamily="50" charset="0"/>
            </a:rPr>
            <a:t>FEEDIE</a:t>
          </a:r>
          <a:endParaRPr lang="zh-CN" altLang="en-US" sz="4000">
            <a:latin typeface="Pegazi" pitchFamily="50" charset="0"/>
          </a:endParaRPr>
        </a:p>
      </dgm:t>
    </dgm:pt>
    <dgm:pt modelId="{E3FF35C1-0D1D-4218-B452-2010CDDF035D}" type="parTrans" cxnId="{F75268FC-ED11-48F8-8131-FDB3D97407F5}">
      <dgm:prSet/>
      <dgm:spPr/>
      <dgm:t>
        <a:bodyPr/>
        <a:lstStyle/>
        <a:p>
          <a:endParaRPr lang="zh-CN" altLang="en-US"/>
        </a:p>
      </dgm:t>
    </dgm:pt>
    <dgm:pt modelId="{BE1443B6-F502-459D-9DA4-F7A3978D9E46}" type="sibTrans" cxnId="{F75268FC-ED11-48F8-8131-FDB3D97407F5}">
      <dgm:prSet/>
      <dgm:spPr/>
      <dgm:t>
        <a:bodyPr/>
        <a:lstStyle/>
        <a:p>
          <a:endParaRPr lang="zh-CN" altLang="en-US"/>
        </a:p>
      </dgm:t>
    </dgm:pt>
    <dgm:pt modelId="{402C027D-E9FF-456F-AEFD-AD4871C222CD}">
      <dgm:prSet phldrT="[文本]" custT="1"/>
      <dgm:spPr/>
      <dgm:t>
        <a:bodyPr/>
        <a:lstStyle/>
        <a:p>
          <a:r>
            <a:rPr lang="en-US" altLang="zh-CN" sz="2800" b="1" dirty="0"/>
            <a:t>Hardware</a:t>
          </a:r>
          <a:endParaRPr lang="zh-CN" altLang="en-US" sz="2800" b="1" dirty="0"/>
        </a:p>
      </dgm:t>
    </dgm:pt>
    <dgm:pt modelId="{98ABB858-303C-47D0-B4C5-E2E3417B36A6}" type="parTrans" cxnId="{7CA265E7-FB4A-44E5-9899-ECC86C4534F8}">
      <dgm:prSet/>
      <dgm:spPr/>
      <dgm:t>
        <a:bodyPr/>
        <a:lstStyle/>
        <a:p>
          <a:endParaRPr lang="zh-CN" altLang="en-US"/>
        </a:p>
      </dgm:t>
    </dgm:pt>
    <dgm:pt modelId="{1C75CC7C-8355-4A76-9533-077DBA749CFE}" type="sibTrans" cxnId="{7CA265E7-FB4A-44E5-9899-ECC86C4534F8}">
      <dgm:prSet/>
      <dgm:spPr/>
      <dgm:t>
        <a:bodyPr/>
        <a:lstStyle/>
        <a:p>
          <a:endParaRPr lang="zh-CN" altLang="en-US"/>
        </a:p>
      </dgm:t>
    </dgm:pt>
    <dgm:pt modelId="{41B76365-70A3-4F0B-94C1-A6964AD3B8C9}">
      <dgm:prSet phldrT="[文本]"/>
      <dgm:spPr/>
      <dgm:t>
        <a:bodyPr/>
        <a:lstStyle/>
        <a:p>
          <a:r>
            <a:rPr lang="en-US" b="1" dirty="0"/>
            <a:t>Robotic Arm, Arduino 101, Power Supply .etc.</a:t>
          </a:r>
          <a:endParaRPr lang="zh-CN" altLang="en-US" b="1" dirty="0"/>
        </a:p>
      </dgm:t>
    </dgm:pt>
    <dgm:pt modelId="{782DCBEE-0820-46D0-BD96-38806A86C77E}" type="parTrans" cxnId="{489789FE-3C6C-451C-800C-5A5226FD244F}">
      <dgm:prSet/>
      <dgm:spPr/>
      <dgm:t>
        <a:bodyPr/>
        <a:lstStyle/>
        <a:p>
          <a:endParaRPr lang="zh-CN" altLang="en-US"/>
        </a:p>
      </dgm:t>
    </dgm:pt>
    <dgm:pt modelId="{C0C3A991-6D7C-4751-972D-C41B424EF2C2}" type="sibTrans" cxnId="{489789FE-3C6C-451C-800C-5A5226FD244F}">
      <dgm:prSet/>
      <dgm:spPr/>
      <dgm:t>
        <a:bodyPr/>
        <a:lstStyle/>
        <a:p>
          <a:endParaRPr lang="zh-CN" altLang="en-US"/>
        </a:p>
      </dgm:t>
    </dgm:pt>
    <dgm:pt modelId="{EB204394-C16B-4D87-A211-BE15E1A24193}">
      <dgm:prSet phldrT="[文本]" custT="1"/>
      <dgm:spPr/>
      <dgm:t>
        <a:bodyPr/>
        <a:lstStyle/>
        <a:p>
          <a:r>
            <a:rPr lang="en-US" altLang="zh-CN" sz="3200" b="1" dirty="0"/>
            <a:t>Software</a:t>
          </a:r>
          <a:endParaRPr lang="zh-CN" altLang="en-US" sz="3200" b="1"/>
        </a:p>
      </dgm:t>
    </dgm:pt>
    <dgm:pt modelId="{DB773C8A-DE3A-4716-9D86-85F8D52F6C91}" type="parTrans" cxnId="{845D4D6B-E6EB-4D1D-A34D-17BC275762F1}">
      <dgm:prSet/>
      <dgm:spPr/>
      <dgm:t>
        <a:bodyPr/>
        <a:lstStyle/>
        <a:p>
          <a:endParaRPr lang="zh-CN" altLang="en-US"/>
        </a:p>
      </dgm:t>
    </dgm:pt>
    <dgm:pt modelId="{A0A01FFB-0BAC-4D9B-9879-1C611883DB64}" type="sibTrans" cxnId="{845D4D6B-E6EB-4D1D-A34D-17BC275762F1}">
      <dgm:prSet/>
      <dgm:spPr/>
      <dgm:t>
        <a:bodyPr/>
        <a:lstStyle/>
        <a:p>
          <a:endParaRPr lang="zh-CN" altLang="en-US"/>
        </a:p>
      </dgm:t>
    </dgm:pt>
    <dgm:pt modelId="{C56F0462-DE1A-4730-8CDD-7B6F7FC35801}">
      <dgm:prSet phldrT="[文本]" custT="1"/>
      <dgm:spPr/>
      <dgm:t>
        <a:bodyPr/>
        <a:lstStyle/>
        <a:p>
          <a:r>
            <a:rPr lang="en-US" altLang="zh-CN" sz="2400" b="1" dirty="0"/>
            <a:t>Front-End</a:t>
          </a:r>
          <a:endParaRPr lang="zh-CN" altLang="en-US" sz="2400" b="1"/>
        </a:p>
      </dgm:t>
    </dgm:pt>
    <dgm:pt modelId="{E8C59C92-8356-4732-B4B1-885D5E733DA0}" type="parTrans" cxnId="{E6260D15-B014-44D6-B794-A36D82B78640}">
      <dgm:prSet/>
      <dgm:spPr/>
      <dgm:t>
        <a:bodyPr/>
        <a:lstStyle/>
        <a:p>
          <a:endParaRPr lang="zh-CN" altLang="en-US"/>
        </a:p>
      </dgm:t>
    </dgm:pt>
    <dgm:pt modelId="{20FB980D-F53C-4D98-A989-391C3DEF7A64}" type="sibTrans" cxnId="{E6260D15-B014-44D6-B794-A36D82B78640}">
      <dgm:prSet/>
      <dgm:spPr/>
      <dgm:t>
        <a:bodyPr/>
        <a:lstStyle/>
        <a:p>
          <a:endParaRPr lang="zh-CN" altLang="en-US"/>
        </a:p>
      </dgm:t>
    </dgm:pt>
    <dgm:pt modelId="{2C783D48-984A-4322-B834-890FB84D59F4}">
      <dgm:prSet custT="1"/>
      <dgm:spPr/>
      <dgm:t>
        <a:bodyPr/>
        <a:lstStyle/>
        <a:p>
          <a:r>
            <a:rPr lang="en-US" altLang="zh-CN" sz="2000" b="1" dirty="0"/>
            <a:t>Background</a:t>
          </a:r>
          <a:endParaRPr lang="zh-CN" altLang="en-US" sz="1800" b="1"/>
        </a:p>
      </dgm:t>
    </dgm:pt>
    <dgm:pt modelId="{A17D3A41-B007-408B-B582-A42C15CDF357}" type="parTrans" cxnId="{12CDEC6A-C7DF-48F3-B490-FEAEE79582EF}">
      <dgm:prSet/>
      <dgm:spPr/>
      <dgm:t>
        <a:bodyPr/>
        <a:lstStyle/>
        <a:p>
          <a:endParaRPr lang="zh-CN" altLang="en-US"/>
        </a:p>
      </dgm:t>
    </dgm:pt>
    <dgm:pt modelId="{0F0C0402-3849-49D1-ADF8-C5A8FCBEA18B}" type="sibTrans" cxnId="{12CDEC6A-C7DF-48F3-B490-FEAEE79582EF}">
      <dgm:prSet/>
      <dgm:spPr/>
      <dgm:t>
        <a:bodyPr/>
        <a:lstStyle/>
        <a:p>
          <a:endParaRPr lang="zh-CN" altLang="en-US"/>
        </a:p>
      </dgm:t>
    </dgm:pt>
    <dgm:pt modelId="{9141B2EF-F7BC-4C60-BFB2-E1F43856B07A}">
      <dgm:prSet custT="1"/>
      <dgm:spPr/>
      <dgm:t>
        <a:bodyPr/>
        <a:lstStyle/>
        <a:p>
          <a:r>
            <a:rPr lang="en-US" altLang="zh-CN" sz="2200" b="1" dirty="0"/>
            <a:t>HCI</a:t>
          </a:r>
          <a:endParaRPr lang="zh-CN" altLang="en-US" sz="2200" b="1"/>
        </a:p>
      </dgm:t>
    </dgm:pt>
    <dgm:pt modelId="{7A23AC4C-0A8E-40E1-A8E9-B4E7ABBE7987}" type="parTrans" cxnId="{93A50EAB-53F8-4A13-BEA4-03FD1A4CDC9E}">
      <dgm:prSet/>
      <dgm:spPr/>
      <dgm:t>
        <a:bodyPr/>
        <a:lstStyle/>
        <a:p>
          <a:endParaRPr lang="zh-CN" altLang="en-US"/>
        </a:p>
      </dgm:t>
    </dgm:pt>
    <dgm:pt modelId="{11EEEBA2-1C3F-4954-AFFA-FFE94F8AD502}" type="sibTrans" cxnId="{93A50EAB-53F8-4A13-BEA4-03FD1A4CDC9E}">
      <dgm:prSet/>
      <dgm:spPr/>
      <dgm:t>
        <a:bodyPr/>
        <a:lstStyle/>
        <a:p>
          <a:endParaRPr lang="zh-CN" altLang="en-US"/>
        </a:p>
      </dgm:t>
    </dgm:pt>
    <dgm:pt modelId="{FE8F4558-E399-435B-88FF-CB8862D37E54}">
      <dgm:prSet custT="1"/>
      <dgm:spPr/>
      <dgm:t>
        <a:bodyPr/>
        <a:lstStyle/>
        <a:p>
          <a:r>
            <a:rPr lang="en-US" altLang="zh-CN" sz="2000" b="1" dirty="0"/>
            <a:t>Speech Recognition</a:t>
          </a:r>
        </a:p>
      </dgm:t>
    </dgm:pt>
    <dgm:pt modelId="{69BD87CE-AEE6-4BA2-A403-04CE94C76A5E}" type="parTrans" cxnId="{4044C2C1-7B6E-44AA-A1FC-4A345BA7A277}">
      <dgm:prSet/>
      <dgm:spPr/>
      <dgm:t>
        <a:bodyPr/>
        <a:lstStyle/>
        <a:p>
          <a:endParaRPr lang="zh-CN" altLang="en-US"/>
        </a:p>
      </dgm:t>
    </dgm:pt>
    <dgm:pt modelId="{D557522C-ACDB-493B-8001-28BDF07894F0}" type="sibTrans" cxnId="{4044C2C1-7B6E-44AA-A1FC-4A345BA7A277}">
      <dgm:prSet/>
      <dgm:spPr/>
      <dgm:t>
        <a:bodyPr/>
        <a:lstStyle/>
        <a:p>
          <a:endParaRPr lang="zh-CN" altLang="en-US"/>
        </a:p>
      </dgm:t>
    </dgm:pt>
    <dgm:pt modelId="{01EAB778-B0FE-40F6-AE15-602F4E245AC6}">
      <dgm:prSet custT="1"/>
      <dgm:spPr/>
      <dgm:t>
        <a:bodyPr/>
        <a:lstStyle/>
        <a:p>
          <a:r>
            <a:rPr lang="en-US" altLang="zh-CN" sz="2000" b="1" dirty="0"/>
            <a:t>Image Recognition</a:t>
          </a:r>
          <a:endParaRPr lang="zh-CN" altLang="en-US" sz="2000" b="1"/>
        </a:p>
      </dgm:t>
    </dgm:pt>
    <dgm:pt modelId="{9A7F825C-1581-41F5-A0CC-F3701A244549}" type="parTrans" cxnId="{29D20DCE-233C-4BE4-9D75-8717139A9832}">
      <dgm:prSet/>
      <dgm:spPr/>
      <dgm:t>
        <a:bodyPr/>
        <a:lstStyle/>
        <a:p>
          <a:endParaRPr lang="zh-CN" altLang="en-US"/>
        </a:p>
      </dgm:t>
    </dgm:pt>
    <dgm:pt modelId="{73BD612E-19A4-453C-A4FE-9E832EE72CC4}" type="sibTrans" cxnId="{29D20DCE-233C-4BE4-9D75-8717139A9832}">
      <dgm:prSet/>
      <dgm:spPr/>
      <dgm:t>
        <a:bodyPr/>
        <a:lstStyle/>
        <a:p>
          <a:endParaRPr lang="zh-CN" altLang="en-US"/>
        </a:p>
      </dgm:t>
    </dgm:pt>
    <dgm:pt modelId="{44A3E1A0-51CF-4FC0-8699-7358100D73C6}">
      <dgm:prSet custT="1"/>
      <dgm:spPr/>
      <dgm:t>
        <a:bodyPr/>
        <a:lstStyle/>
        <a:p>
          <a:pPr>
            <a:lnSpc>
              <a:spcPct val="90000"/>
            </a:lnSpc>
            <a:spcAft>
              <a:spcPct val="35000"/>
            </a:spcAft>
          </a:pPr>
          <a:r>
            <a:rPr lang="en-US" altLang="zh-CN" sz="2000" b="1" dirty="0"/>
            <a:t>Real-time</a:t>
          </a:r>
        </a:p>
        <a:p>
          <a:pPr>
            <a:lnSpc>
              <a:spcPct val="60000"/>
            </a:lnSpc>
            <a:spcAft>
              <a:spcPts val="240"/>
            </a:spcAft>
          </a:pPr>
          <a:r>
            <a:rPr lang="en-US" altLang="zh-CN" sz="2000" b="1" dirty="0"/>
            <a:t>Video</a:t>
          </a:r>
          <a:endParaRPr lang="zh-CN" altLang="en-US" sz="2000" b="1" dirty="0"/>
        </a:p>
      </dgm:t>
    </dgm:pt>
    <dgm:pt modelId="{0E965D2C-9E3B-4E28-9BE8-80344088CD22}" type="sibTrans" cxnId="{6DC24A40-4337-4AFB-B113-3B94E1417E91}">
      <dgm:prSet/>
      <dgm:spPr/>
      <dgm:t>
        <a:bodyPr/>
        <a:lstStyle/>
        <a:p>
          <a:endParaRPr lang="zh-CN" altLang="en-US"/>
        </a:p>
      </dgm:t>
    </dgm:pt>
    <dgm:pt modelId="{2A9A7618-C848-43D1-8B25-B436CAB9B0B0}" type="parTrans" cxnId="{6DC24A40-4337-4AFB-B113-3B94E1417E91}">
      <dgm:prSet/>
      <dgm:spPr/>
      <dgm:t>
        <a:bodyPr/>
        <a:lstStyle/>
        <a:p>
          <a:endParaRPr lang="zh-CN" altLang="en-US"/>
        </a:p>
      </dgm:t>
    </dgm:pt>
    <dgm:pt modelId="{DB6A7B43-C78F-481C-8B95-847873A1A5AE}" type="pres">
      <dgm:prSet presAssocID="{A6732E99-B89B-4044-8044-ED58D370671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AFC9210-DA15-4F37-8808-A829209BB519}" type="pres">
      <dgm:prSet presAssocID="{B507D09E-3FF7-46F1-B8D3-886692024611}" presName="root1" presStyleCnt="0"/>
      <dgm:spPr/>
    </dgm:pt>
    <dgm:pt modelId="{C5B3FCC9-88B0-4109-B539-251678A8E5C6}" type="pres">
      <dgm:prSet presAssocID="{B507D09E-3FF7-46F1-B8D3-886692024611}" presName="LevelOneTextNode" presStyleLbl="node0" presStyleIdx="0" presStyleCnt="1" custScaleX="113542" custScaleY="72519" custLinFactNeighborX="-13750" custLinFactNeighborY="40585">
        <dgm:presLayoutVars>
          <dgm:chPref val="3"/>
        </dgm:presLayoutVars>
      </dgm:prSet>
      <dgm:spPr/>
    </dgm:pt>
    <dgm:pt modelId="{254A0514-D40A-4182-B4B9-41F1A05467B4}" type="pres">
      <dgm:prSet presAssocID="{B507D09E-3FF7-46F1-B8D3-886692024611}" presName="level2hierChild" presStyleCnt="0"/>
      <dgm:spPr/>
    </dgm:pt>
    <dgm:pt modelId="{B489C7A2-0F0F-4FC8-9695-560114A38AB1}" type="pres">
      <dgm:prSet presAssocID="{98ABB858-303C-47D0-B4C5-E2E3417B36A6}" presName="conn2-1" presStyleLbl="parChTrans1D2" presStyleIdx="0" presStyleCnt="2"/>
      <dgm:spPr/>
    </dgm:pt>
    <dgm:pt modelId="{A89C1E4A-0F6D-4BBB-BAF1-0D5FCC4D499A}" type="pres">
      <dgm:prSet presAssocID="{98ABB858-303C-47D0-B4C5-E2E3417B36A6}" presName="connTx" presStyleLbl="parChTrans1D2" presStyleIdx="0" presStyleCnt="2"/>
      <dgm:spPr/>
    </dgm:pt>
    <dgm:pt modelId="{0C65F9C8-A833-4C23-8E25-26344EB67EF7}" type="pres">
      <dgm:prSet presAssocID="{402C027D-E9FF-456F-AEFD-AD4871C222CD}" presName="root2" presStyleCnt="0"/>
      <dgm:spPr/>
    </dgm:pt>
    <dgm:pt modelId="{EC89C3A1-CF8C-4462-AC98-653CC836DF41}" type="pres">
      <dgm:prSet presAssocID="{402C027D-E9FF-456F-AEFD-AD4871C222CD}" presName="LevelTwoTextNode" presStyleLbl="node2" presStyleIdx="0" presStyleCnt="2" custScaleX="123199" custLinFactNeighborX="-3518" custLinFactNeighborY="-3502">
        <dgm:presLayoutVars>
          <dgm:chPref val="3"/>
        </dgm:presLayoutVars>
      </dgm:prSet>
      <dgm:spPr/>
    </dgm:pt>
    <dgm:pt modelId="{7191549A-B9D0-4CDB-9E4E-410EE678FBBE}" type="pres">
      <dgm:prSet presAssocID="{402C027D-E9FF-456F-AEFD-AD4871C222CD}" presName="level3hierChild" presStyleCnt="0"/>
      <dgm:spPr/>
    </dgm:pt>
    <dgm:pt modelId="{F6C71DA8-209C-4B95-BA7F-7BEBBA314827}" type="pres">
      <dgm:prSet presAssocID="{782DCBEE-0820-46D0-BD96-38806A86C77E}" presName="conn2-1" presStyleLbl="parChTrans1D3" presStyleIdx="0" presStyleCnt="3"/>
      <dgm:spPr/>
    </dgm:pt>
    <dgm:pt modelId="{72429ADB-0700-4D77-9D14-09307CD0CC95}" type="pres">
      <dgm:prSet presAssocID="{782DCBEE-0820-46D0-BD96-38806A86C77E}" presName="connTx" presStyleLbl="parChTrans1D3" presStyleIdx="0" presStyleCnt="3"/>
      <dgm:spPr/>
    </dgm:pt>
    <dgm:pt modelId="{954DB616-EA1B-47BE-9654-B5AAF7B78A5B}" type="pres">
      <dgm:prSet presAssocID="{41B76365-70A3-4F0B-94C1-A6964AD3B8C9}" presName="root2" presStyleCnt="0"/>
      <dgm:spPr/>
    </dgm:pt>
    <dgm:pt modelId="{C8511FDA-8721-4805-B8E8-B0AE12CE9591}" type="pres">
      <dgm:prSet presAssocID="{41B76365-70A3-4F0B-94C1-A6964AD3B8C9}" presName="LevelTwoTextNode" presStyleLbl="node3" presStyleIdx="0" presStyleCnt="3" custScaleX="294435" custScaleY="65379" custLinFactNeighborY="-3502">
        <dgm:presLayoutVars>
          <dgm:chPref val="3"/>
        </dgm:presLayoutVars>
      </dgm:prSet>
      <dgm:spPr/>
    </dgm:pt>
    <dgm:pt modelId="{B96BB847-9916-4F67-8AAE-1EA3D03EEAC8}" type="pres">
      <dgm:prSet presAssocID="{41B76365-70A3-4F0B-94C1-A6964AD3B8C9}" presName="level3hierChild" presStyleCnt="0"/>
      <dgm:spPr/>
    </dgm:pt>
    <dgm:pt modelId="{5C0497A8-C70A-4E99-A08E-7539A70FB702}" type="pres">
      <dgm:prSet presAssocID="{DB773C8A-DE3A-4716-9D86-85F8D52F6C91}" presName="conn2-1" presStyleLbl="parChTrans1D2" presStyleIdx="1" presStyleCnt="2"/>
      <dgm:spPr/>
    </dgm:pt>
    <dgm:pt modelId="{6B40F3C3-AF07-46F6-AB16-3D250F2BC3DC}" type="pres">
      <dgm:prSet presAssocID="{DB773C8A-DE3A-4716-9D86-85F8D52F6C91}" presName="connTx" presStyleLbl="parChTrans1D2" presStyleIdx="1" presStyleCnt="2"/>
      <dgm:spPr/>
    </dgm:pt>
    <dgm:pt modelId="{9EE19E0F-98BF-469F-9DA6-17FD288740A2}" type="pres">
      <dgm:prSet presAssocID="{EB204394-C16B-4D87-A211-BE15E1A24193}" presName="root2" presStyleCnt="0"/>
      <dgm:spPr/>
    </dgm:pt>
    <dgm:pt modelId="{FEECF0E9-8EB7-438E-B1AF-B8BBF88590E9}" type="pres">
      <dgm:prSet presAssocID="{EB204394-C16B-4D87-A211-BE15E1A24193}" presName="LevelTwoTextNode" presStyleLbl="node2" presStyleIdx="1" presStyleCnt="2" custScaleX="117922">
        <dgm:presLayoutVars>
          <dgm:chPref val="3"/>
        </dgm:presLayoutVars>
      </dgm:prSet>
      <dgm:spPr/>
    </dgm:pt>
    <dgm:pt modelId="{04C3BADA-8749-4B46-A324-EDD0A2AD628E}" type="pres">
      <dgm:prSet presAssocID="{EB204394-C16B-4D87-A211-BE15E1A24193}" presName="level3hierChild" presStyleCnt="0"/>
      <dgm:spPr/>
    </dgm:pt>
    <dgm:pt modelId="{E1B14DB3-29F6-4609-866F-22CA34BDB95B}" type="pres">
      <dgm:prSet presAssocID="{E8C59C92-8356-4732-B4B1-885D5E733DA0}" presName="conn2-1" presStyleLbl="parChTrans1D3" presStyleIdx="1" presStyleCnt="3"/>
      <dgm:spPr/>
    </dgm:pt>
    <dgm:pt modelId="{1F7D8A7F-EC56-4592-80D7-A5A89CBBBA09}" type="pres">
      <dgm:prSet presAssocID="{E8C59C92-8356-4732-B4B1-885D5E733DA0}" presName="connTx" presStyleLbl="parChTrans1D3" presStyleIdx="1" presStyleCnt="3"/>
      <dgm:spPr/>
    </dgm:pt>
    <dgm:pt modelId="{C863BCF1-A7D2-4438-AB74-4263AF940D6A}" type="pres">
      <dgm:prSet presAssocID="{C56F0462-DE1A-4730-8CDD-7B6F7FC35801}" presName="root2" presStyleCnt="0"/>
      <dgm:spPr/>
    </dgm:pt>
    <dgm:pt modelId="{AF931D1F-8B01-446E-9172-491F5757514B}" type="pres">
      <dgm:prSet presAssocID="{C56F0462-DE1A-4730-8CDD-7B6F7FC35801}" presName="LevelTwoTextNode" presStyleLbl="node3" presStyleIdx="1" presStyleCnt="3">
        <dgm:presLayoutVars>
          <dgm:chPref val="3"/>
        </dgm:presLayoutVars>
      </dgm:prSet>
      <dgm:spPr/>
    </dgm:pt>
    <dgm:pt modelId="{253F8F23-8570-4CBA-8465-E3C60BF6F78C}" type="pres">
      <dgm:prSet presAssocID="{C56F0462-DE1A-4730-8CDD-7B6F7FC35801}" presName="level3hierChild" presStyleCnt="0"/>
      <dgm:spPr/>
    </dgm:pt>
    <dgm:pt modelId="{6BC8E671-6391-450E-B479-91F03A4B9CD1}" type="pres">
      <dgm:prSet presAssocID="{7A23AC4C-0A8E-40E1-A8E9-B4E7ABBE7987}" presName="conn2-1" presStyleLbl="parChTrans1D4" presStyleIdx="0" presStyleCnt="4"/>
      <dgm:spPr/>
    </dgm:pt>
    <dgm:pt modelId="{C588B122-71A3-4CD3-9A25-AD672327A2FB}" type="pres">
      <dgm:prSet presAssocID="{7A23AC4C-0A8E-40E1-A8E9-B4E7ABBE7987}" presName="connTx" presStyleLbl="parChTrans1D4" presStyleIdx="0" presStyleCnt="4"/>
      <dgm:spPr/>
    </dgm:pt>
    <dgm:pt modelId="{BD4463AC-BF86-4F52-B908-915F1D68ED08}" type="pres">
      <dgm:prSet presAssocID="{9141B2EF-F7BC-4C60-BFB2-E1F43856B07A}" presName="root2" presStyleCnt="0"/>
      <dgm:spPr/>
    </dgm:pt>
    <dgm:pt modelId="{9DC8E316-AD29-480C-A31D-22C69BA14715}" type="pres">
      <dgm:prSet presAssocID="{9141B2EF-F7BC-4C60-BFB2-E1F43856B07A}" presName="LevelTwoTextNode" presStyleLbl="node4" presStyleIdx="0" presStyleCnt="4" custLinFactNeighborX="3536">
        <dgm:presLayoutVars>
          <dgm:chPref val="3"/>
        </dgm:presLayoutVars>
      </dgm:prSet>
      <dgm:spPr/>
    </dgm:pt>
    <dgm:pt modelId="{4B249117-EA8F-4743-A27A-36CFA05294A0}" type="pres">
      <dgm:prSet presAssocID="{9141B2EF-F7BC-4C60-BFB2-E1F43856B07A}" presName="level3hierChild" presStyleCnt="0"/>
      <dgm:spPr/>
    </dgm:pt>
    <dgm:pt modelId="{49B6B7A2-BEE3-48A2-B756-09005C8C09CA}" type="pres">
      <dgm:prSet presAssocID="{2A9A7618-C848-43D1-8B25-B436CAB9B0B0}" presName="conn2-1" presStyleLbl="parChTrans1D4" presStyleIdx="1" presStyleCnt="4"/>
      <dgm:spPr/>
    </dgm:pt>
    <dgm:pt modelId="{7B836DB1-76FA-4969-A12D-D375B6BAFF1B}" type="pres">
      <dgm:prSet presAssocID="{2A9A7618-C848-43D1-8B25-B436CAB9B0B0}" presName="connTx" presStyleLbl="parChTrans1D4" presStyleIdx="1" presStyleCnt="4"/>
      <dgm:spPr/>
    </dgm:pt>
    <dgm:pt modelId="{0E7106CA-1E1D-4B11-BB23-C485DF74DC1A}" type="pres">
      <dgm:prSet presAssocID="{44A3E1A0-51CF-4FC0-8699-7358100D73C6}" presName="root2" presStyleCnt="0"/>
      <dgm:spPr/>
    </dgm:pt>
    <dgm:pt modelId="{F49E6AC2-D349-4C53-BE51-4B018AEF32A4}" type="pres">
      <dgm:prSet presAssocID="{44A3E1A0-51CF-4FC0-8699-7358100D73C6}" presName="LevelTwoTextNode" presStyleLbl="node4" presStyleIdx="1" presStyleCnt="4" custLinFactNeighborX="3536">
        <dgm:presLayoutVars>
          <dgm:chPref val="3"/>
        </dgm:presLayoutVars>
      </dgm:prSet>
      <dgm:spPr/>
    </dgm:pt>
    <dgm:pt modelId="{AE3DD334-AE1F-44D5-B5A6-B895B48D2D57}" type="pres">
      <dgm:prSet presAssocID="{44A3E1A0-51CF-4FC0-8699-7358100D73C6}" presName="level3hierChild" presStyleCnt="0"/>
      <dgm:spPr/>
    </dgm:pt>
    <dgm:pt modelId="{7B328150-E07F-4CDA-85DC-F3388459E870}" type="pres">
      <dgm:prSet presAssocID="{A17D3A41-B007-408B-B582-A42C15CDF357}" presName="conn2-1" presStyleLbl="parChTrans1D3" presStyleIdx="2" presStyleCnt="3"/>
      <dgm:spPr/>
    </dgm:pt>
    <dgm:pt modelId="{01F4228C-FCA0-4004-9F78-015C1C8B8A47}" type="pres">
      <dgm:prSet presAssocID="{A17D3A41-B007-408B-B582-A42C15CDF357}" presName="connTx" presStyleLbl="parChTrans1D3" presStyleIdx="2" presStyleCnt="3"/>
      <dgm:spPr/>
    </dgm:pt>
    <dgm:pt modelId="{7CEDD2A1-16DC-47D0-ABBC-0334667D6211}" type="pres">
      <dgm:prSet presAssocID="{2C783D48-984A-4322-B834-890FB84D59F4}" presName="root2" presStyleCnt="0"/>
      <dgm:spPr/>
    </dgm:pt>
    <dgm:pt modelId="{75A70CD7-27AB-41CA-B275-C102420CE72B}" type="pres">
      <dgm:prSet presAssocID="{2C783D48-984A-4322-B834-890FB84D59F4}" presName="LevelTwoTextNode" presStyleLbl="node3" presStyleIdx="2" presStyleCnt="3">
        <dgm:presLayoutVars>
          <dgm:chPref val="3"/>
        </dgm:presLayoutVars>
      </dgm:prSet>
      <dgm:spPr/>
    </dgm:pt>
    <dgm:pt modelId="{F47D6E38-8B08-4B4F-80D9-03B187050080}" type="pres">
      <dgm:prSet presAssocID="{2C783D48-984A-4322-B834-890FB84D59F4}" presName="level3hierChild" presStyleCnt="0"/>
      <dgm:spPr/>
    </dgm:pt>
    <dgm:pt modelId="{7D8CB065-0574-4C11-BC2F-DFE27CED2CF0}" type="pres">
      <dgm:prSet presAssocID="{69BD87CE-AEE6-4BA2-A403-04CE94C76A5E}" presName="conn2-1" presStyleLbl="parChTrans1D4" presStyleIdx="2" presStyleCnt="4"/>
      <dgm:spPr/>
    </dgm:pt>
    <dgm:pt modelId="{BA227CDF-4BD3-42CF-B5F8-3D06DC956C38}" type="pres">
      <dgm:prSet presAssocID="{69BD87CE-AEE6-4BA2-A403-04CE94C76A5E}" presName="connTx" presStyleLbl="parChTrans1D4" presStyleIdx="2" presStyleCnt="4"/>
      <dgm:spPr/>
    </dgm:pt>
    <dgm:pt modelId="{E15E749C-260A-4FA0-BFB0-AAB7716E844E}" type="pres">
      <dgm:prSet presAssocID="{FE8F4558-E399-435B-88FF-CB8862D37E54}" presName="root2" presStyleCnt="0"/>
      <dgm:spPr/>
    </dgm:pt>
    <dgm:pt modelId="{22863FB4-ADBD-40F4-AB51-58EADF86B655}" type="pres">
      <dgm:prSet presAssocID="{FE8F4558-E399-435B-88FF-CB8862D37E54}" presName="LevelTwoTextNode" presStyleLbl="node4" presStyleIdx="2" presStyleCnt="4" custLinFactNeighborX="3536">
        <dgm:presLayoutVars>
          <dgm:chPref val="3"/>
        </dgm:presLayoutVars>
      </dgm:prSet>
      <dgm:spPr/>
    </dgm:pt>
    <dgm:pt modelId="{B7C3DD89-DD4A-495C-B003-460FD3C7C574}" type="pres">
      <dgm:prSet presAssocID="{FE8F4558-E399-435B-88FF-CB8862D37E54}" presName="level3hierChild" presStyleCnt="0"/>
      <dgm:spPr/>
    </dgm:pt>
    <dgm:pt modelId="{F338C643-3238-468A-ACB8-BA47D644F68C}" type="pres">
      <dgm:prSet presAssocID="{9A7F825C-1581-41F5-A0CC-F3701A244549}" presName="conn2-1" presStyleLbl="parChTrans1D4" presStyleIdx="3" presStyleCnt="4"/>
      <dgm:spPr/>
    </dgm:pt>
    <dgm:pt modelId="{F3E54E62-65DE-4432-8C1F-4302724DC8FB}" type="pres">
      <dgm:prSet presAssocID="{9A7F825C-1581-41F5-A0CC-F3701A244549}" presName="connTx" presStyleLbl="parChTrans1D4" presStyleIdx="3" presStyleCnt="4"/>
      <dgm:spPr/>
    </dgm:pt>
    <dgm:pt modelId="{0F4BEAA1-9A60-4E23-B307-07EF695BA6A0}" type="pres">
      <dgm:prSet presAssocID="{01EAB778-B0FE-40F6-AE15-602F4E245AC6}" presName="root2" presStyleCnt="0"/>
      <dgm:spPr/>
    </dgm:pt>
    <dgm:pt modelId="{F1EB2948-BA6D-448E-9434-D11129BA66A1}" type="pres">
      <dgm:prSet presAssocID="{01EAB778-B0FE-40F6-AE15-602F4E245AC6}" presName="LevelTwoTextNode" presStyleLbl="node4" presStyleIdx="3" presStyleCnt="4" custLinFactNeighborX="3536">
        <dgm:presLayoutVars>
          <dgm:chPref val="3"/>
        </dgm:presLayoutVars>
      </dgm:prSet>
      <dgm:spPr/>
    </dgm:pt>
    <dgm:pt modelId="{C527E4E5-2988-4CD0-8904-71DB807A507F}" type="pres">
      <dgm:prSet presAssocID="{01EAB778-B0FE-40F6-AE15-602F4E245AC6}" presName="level3hierChild" presStyleCnt="0"/>
      <dgm:spPr/>
    </dgm:pt>
  </dgm:ptLst>
  <dgm:cxnLst>
    <dgm:cxn modelId="{F653AD03-9F2C-4193-AD01-B695F1AEBF8F}" type="presOf" srcId="{E8C59C92-8356-4732-B4B1-885D5E733DA0}" destId="{E1B14DB3-29F6-4609-866F-22CA34BDB95B}" srcOrd="0" destOrd="0" presId="urn:microsoft.com/office/officeart/2005/8/layout/hierarchy2"/>
    <dgm:cxn modelId="{E6260D15-B014-44D6-B794-A36D82B78640}" srcId="{EB204394-C16B-4D87-A211-BE15E1A24193}" destId="{C56F0462-DE1A-4730-8CDD-7B6F7FC35801}" srcOrd="0" destOrd="0" parTransId="{E8C59C92-8356-4732-B4B1-885D5E733DA0}" sibTransId="{20FB980D-F53C-4D98-A989-391C3DEF7A64}"/>
    <dgm:cxn modelId="{16E0DB17-DC08-4D0C-A680-646778F056BC}" type="presOf" srcId="{A17D3A41-B007-408B-B582-A42C15CDF357}" destId="{01F4228C-FCA0-4004-9F78-015C1C8B8A47}" srcOrd="1" destOrd="0" presId="urn:microsoft.com/office/officeart/2005/8/layout/hierarchy2"/>
    <dgm:cxn modelId="{474DCC1D-A6C9-4968-8FA3-9B26D9750D66}" type="presOf" srcId="{B507D09E-3FF7-46F1-B8D3-886692024611}" destId="{C5B3FCC9-88B0-4109-B539-251678A8E5C6}" srcOrd="0" destOrd="0" presId="urn:microsoft.com/office/officeart/2005/8/layout/hierarchy2"/>
    <dgm:cxn modelId="{786D0633-F45A-4614-A2EC-E3A04C3424ED}" type="presOf" srcId="{782DCBEE-0820-46D0-BD96-38806A86C77E}" destId="{F6C71DA8-209C-4B95-BA7F-7BEBBA314827}" srcOrd="0" destOrd="0" presId="urn:microsoft.com/office/officeart/2005/8/layout/hierarchy2"/>
    <dgm:cxn modelId="{6246C436-61E3-4985-A5AF-761AD9A5E919}" type="presOf" srcId="{69BD87CE-AEE6-4BA2-A403-04CE94C76A5E}" destId="{BA227CDF-4BD3-42CF-B5F8-3D06DC956C38}" srcOrd="1" destOrd="0" presId="urn:microsoft.com/office/officeart/2005/8/layout/hierarchy2"/>
    <dgm:cxn modelId="{D183D539-B87A-4D23-ADF5-328FD14B9ABE}" type="presOf" srcId="{69BD87CE-AEE6-4BA2-A403-04CE94C76A5E}" destId="{7D8CB065-0574-4C11-BC2F-DFE27CED2CF0}" srcOrd="0" destOrd="0" presId="urn:microsoft.com/office/officeart/2005/8/layout/hierarchy2"/>
    <dgm:cxn modelId="{55DED539-5060-46E7-A8EC-7EF1C466B833}" type="presOf" srcId="{A17D3A41-B007-408B-B582-A42C15CDF357}" destId="{7B328150-E07F-4CDA-85DC-F3388459E870}" srcOrd="0" destOrd="0" presId="urn:microsoft.com/office/officeart/2005/8/layout/hierarchy2"/>
    <dgm:cxn modelId="{6DC24A40-4337-4AFB-B113-3B94E1417E91}" srcId="{C56F0462-DE1A-4730-8CDD-7B6F7FC35801}" destId="{44A3E1A0-51CF-4FC0-8699-7358100D73C6}" srcOrd="1" destOrd="0" parTransId="{2A9A7618-C848-43D1-8B25-B436CAB9B0B0}" sibTransId="{0E965D2C-9E3B-4E28-9BE8-80344088CD22}"/>
    <dgm:cxn modelId="{6BF62C4A-1C57-437D-B100-51C32CAC6042}" type="presOf" srcId="{2C783D48-984A-4322-B834-890FB84D59F4}" destId="{75A70CD7-27AB-41CA-B275-C102420CE72B}" srcOrd="0" destOrd="0" presId="urn:microsoft.com/office/officeart/2005/8/layout/hierarchy2"/>
    <dgm:cxn modelId="{64E2F34B-1838-4485-B0DD-03B613A1B59C}" type="presOf" srcId="{EB204394-C16B-4D87-A211-BE15E1A24193}" destId="{FEECF0E9-8EB7-438E-B1AF-B8BBF88590E9}" srcOrd="0" destOrd="0" presId="urn:microsoft.com/office/officeart/2005/8/layout/hierarchy2"/>
    <dgm:cxn modelId="{5EE1A34F-95A3-4A73-BF3A-67699793FB5A}" type="presOf" srcId="{9141B2EF-F7BC-4C60-BFB2-E1F43856B07A}" destId="{9DC8E316-AD29-480C-A31D-22C69BA14715}" srcOrd="0" destOrd="0" presId="urn:microsoft.com/office/officeart/2005/8/layout/hierarchy2"/>
    <dgm:cxn modelId="{F9C2255B-AFE6-4219-967D-16E427753AB3}" type="presOf" srcId="{A6732E99-B89B-4044-8044-ED58D370671A}" destId="{DB6A7B43-C78F-481C-8B95-847873A1A5AE}" srcOrd="0" destOrd="0" presId="urn:microsoft.com/office/officeart/2005/8/layout/hierarchy2"/>
    <dgm:cxn modelId="{2EA25E5E-39CC-46F5-BDF5-9B3662EBD9D9}" type="presOf" srcId="{9A7F825C-1581-41F5-A0CC-F3701A244549}" destId="{F338C643-3238-468A-ACB8-BA47D644F68C}" srcOrd="0" destOrd="0" presId="urn:microsoft.com/office/officeart/2005/8/layout/hierarchy2"/>
    <dgm:cxn modelId="{BF38885E-152B-4E2A-9397-F63C4FCD72B9}" type="presOf" srcId="{782DCBEE-0820-46D0-BD96-38806A86C77E}" destId="{72429ADB-0700-4D77-9D14-09307CD0CC95}" srcOrd="1" destOrd="0" presId="urn:microsoft.com/office/officeart/2005/8/layout/hierarchy2"/>
    <dgm:cxn modelId="{60BAC95E-9AE3-4FFE-B37E-FFE3B5AD0D16}" type="presOf" srcId="{98ABB858-303C-47D0-B4C5-E2E3417B36A6}" destId="{A89C1E4A-0F6D-4BBB-BAF1-0D5FCC4D499A}" srcOrd="1" destOrd="0" presId="urn:microsoft.com/office/officeart/2005/8/layout/hierarchy2"/>
    <dgm:cxn modelId="{78B87769-67AA-4E4C-8D68-3223B4A9CCEC}" type="presOf" srcId="{7A23AC4C-0A8E-40E1-A8E9-B4E7ABBE7987}" destId="{6BC8E671-6391-450E-B479-91F03A4B9CD1}" srcOrd="0" destOrd="0" presId="urn:microsoft.com/office/officeart/2005/8/layout/hierarchy2"/>
    <dgm:cxn modelId="{12CDEC6A-C7DF-48F3-B490-FEAEE79582EF}" srcId="{EB204394-C16B-4D87-A211-BE15E1A24193}" destId="{2C783D48-984A-4322-B834-890FB84D59F4}" srcOrd="1" destOrd="0" parTransId="{A17D3A41-B007-408B-B582-A42C15CDF357}" sibTransId="{0F0C0402-3849-49D1-ADF8-C5A8FCBEA18B}"/>
    <dgm:cxn modelId="{845D4D6B-E6EB-4D1D-A34D-17BC275762F1}" srcId="{B507D09E-3FF7-46F1-B8D3-886692024611}" destId="{EB204394-C16B-4D87-A211-BE15E1A24193}" srcOrd="1" destOrd="0" parTransId="{DB773C8A-DE3A-4716-9D86-85F8D52F6C91}" sibTransId="{A0A01FFB-0BAC-4D9B-9879-1C611883DB64}"/>
    <dgm:cxn modelId="{3780A979-9C2B-4AE4-ACEB-536A2DED211C}" type="presOf" srcId="{C56F0462-DE1A-4730-8CDD-7B6F7FC35801}" destId="{AF931D1F-8B01-446E-9172-491F5757514B}" srcOrd="0" destOrd="0" presId="urn:microsoft.com/office/officeart/2005/8/layout/hierarchy2"/>
    <dgm:cxn modelId="{5E59088E-9765-42B4-85BD-CD132AC45FD5}" type="presOf" srcId="{402C027D-E9FF-456F-AEFD-AD4871C222CD}" destId="{EC89C3A1-CF8C-4462-AC98-653CC836DF41}" srcOrd="0" destOrd="0" presId="urn:microsoft.com/office/officeart/2005/8/layout/hierarchy2"/>
    <dgm:cxn modelId="{07FF2D91-EB87-4DD4-B45B-E540ADFB2070}" type="presOf" srcId="{41B76365-70A3-4F0B-94C1-A6964AD3B8C9}" destId="{C8511FDA-8721-4805-B8E8-B0AE12CE9591}" srcOrd="0" destOrd="0" presId="urn:microsoft.com/office/officeart/2005/8/layout/hierarchy2"/>
    <dgm:cxn modelId="{10E22F94-AC16-4A5C-8E1A-0D4ADD055AB9}" type="presOf" srcId="{FE8F4558-E399-435B-88FF-CB8862D37E54}" destId="{22863FB4-ADBD-40F4-AB51-58EADF86B655}" srcOrd="0" destOrd="0" presId="urn:microsoft.com/office/officeart/2005/8/layout/hierarchy2"/>
    <dgm:cxn modelId="{79F5C594-D4D4-4076-9B87-EA6D862CE9B0}" type="presOf" srcId="{44A3E1A0-51CF-4FC0-8699-7358100D73C6}" destId="{F49E6AC2-D349-4C53-BE51-4B018AEF32A4}" srcOrd="0" destOrd="0" presId="urn:microsoft.com/office/officeart/2005/8/layout/hierarchy2"/>
    <dgm:cxn modelId="{FECA80A5-385B-4301-9CF3-FDEA764397E0}" type="presOf" srcId="{DB773C8A-DE3A-4716-9D86-85F8D52F6C91}" destId="{6B40F3C3-AF07-46F6-AB16-3D250F2BC3DC}" srcOrd="1" destOrd="0" presId="urn:microsoft.com/office/officeart/2005/8/layout/hierarchy2"/>
    <dgm:cxn modelId="{93A50EAB-53F8-4A13-BEA4-03FD1A4CDC9E}" srcId="{C56F0462-DE1A-4730-8CDD-7B6F7FC35801}" destId="{9141B2EF-F7BC-4C60-BFB2-E1F43856B07A}" srcOrd="0" destOrd="0" parTransId="{7A23AC4C-0A8E-40E1-A8E9-B4E7ABBE7987}" sibTransId="{11EEEBA2-1C3F-4954-AFFA-FFE94F8AD502}"/>
    <dgm:cxn modelId="{0C650EC1-4A05-43D1-81A9-8CD55D19453C}" type="presOf" srcId="{9A7F825C-1581-41F5-A0CC-F3701A244549}" destId="{F3E54E62-65DE-4432-8C1F-4302724DC8FB}" srcOrd="1" destOrd="0" presId="urn:microsoft.com/office/officeart/2005/8/layout/hierarchy2"/>
    <dgm:cxn modelId="{4044C2C1-7B6E-44AA-A1FC-4A345BA7A277}" srcId="{2C783D48-984A-4322-B834-890FB84D59F4}" destId="{FE8F4558-E399-435B-88FF-CB8862D37E54}" srcOrd="0" destOrd="0" parTransId="{69BD87CE-AEE6-4BA2-A403-04CE94C76A5E}" sibTransId="{D557522C-ACDB-493B-8001-28BDF07894F0}"/>
    <dgm:cxn modelId="{B41DA1CD-740D-4B84-999D-EACD112EC86C}" type="presOf" srcId="{01EAB778-B0FE-40F6-AE15-602F4E245AC6}" destId="{F1EB2948-BA6D-448E-9434-D11129BA66A1}" srcOrd="0" destOrd="0" presId="urn:microsoft.com/office/officeart/2005/8/layout/hierarchy2"/>
    <dgm:cxn modelId="{5EA4DCCD-11AC-49A4-9B3C-29806DB0A70D}" type="presOf" srcId="{98ABB858-303C-47D0-B4C5-E2E3417B36A6}" destId="{B489C7A2-0F0F-4FC8-9695-560114A38AB1}" srcOrd="0" destOrd="0" presId="urn:microsoft.com/office/officeart/2005/8/layout/hierarchy2"/>
    <dgm:cxn modelId="{29D20DCE-233C-4BE4-9D75-8717139A9832}" srcId="{2C783D48-984A-4322-B834-890FB84D59F4}" destId="{01EAB778-B0FE-40F6-AE15-602F4E245AC6}" srcOrd="1" destOrd="0" parTransId="{9A7F825C-1581-41F5-A0CC-F3701A244549}" sibTransId="{73BD612E-19A4-453C-A4FE-9E832EE72CC4}"/>
    <dgm:cxn modelId="{333FD9CF-6424-49FD-8634-8020C5E2112E}" type="presOf" srcId="{2A9A7618-C848-43D1-8B25-B436CAB9B0B0}" destId="{49B6B7A2-BEE3-48A2-B756-09005C8C09CA}" srcOrd="0" destOrd="0" presId="urn:microsoft.com/office/officeart/2005/8/layout/hierarchy2"/>
    <dgm:cxn modelId="{66E8C1DB-CF0D-41C8-A769-A99D9C6B980A}" type="presOf" srcId="{E8C59C92-8356-4732-B4B1-885D5E733DA0}" destId="{1F7D8A7F-EC56-4592-80D7-A5A89CBBBA09}" srcOrd="1" destOrd="0" presId="urn:microsoft.com/office/officeart/2005/8/layout/hierarchy2"/>
    <dgm:cxn modelId="{B6387ADE-A28B-4F45-8999-16FEBDA02996}" type="presOf" srcId="{DB773C8A-DE3A-4716-9D86-85F8D52F6C91}" destId="{5C0497A8-C70A-4E99-A08E-7539A70FB702}" srcOrd="0" destOrd="0" presId="urn:microsoft.com/office/officeart/2005/8/layout/hierarchy2"/>
    <dgm:cxn modelId="{7CA265E7-FB4A-44E5-9899-ECC86C4534F8}" srcId="{B507D09E-3FF7-46F1-B8D3-886692024611}" destId="{402C027D-E9FF-456F-AEFD-AD4871C222CD}" srcOrd="0" destOrd="0" parTransId="{98ABB858-303C-47D0-B4C5-E2E3417B36A6}" sibTransId="{1C75CC7C-8355-4A76-9533-077DBA749CFE}"/>
    <dgm:cxn modelId="{C76B76EA-CE15-4B7D-A7A6-6367F1144480}" type="presOf" srcId="{7A23AC4C-0A8E-40E1-A8E9-B4E7ABBE7987}" destId="{C588B122-71A3-4CD3-9A25-AD672327A2FB}" srcOrd="1" destOrd="0" presId="urn:microsoft.com/office/officeart/2005/8/layout/hierarchy2"/>
    <dgm:cxn modelId="{93CF2BF9-EEAD-4F9C-BA93-E4F6C4CC1EF0}" type="presOf" srcId="{2A9A7618-C848-43D1-8B25-B436CAB9B0B0}" destId="{7B836DB1-76FA-4969-A12D-D375B6BAFF1B}" srcOrd="1" destOrd="0" presId="urn:microsoft.com/office/officeart/2005/8/layout/hierarchy2"/>
    <dgm:cxn modelId="{F75268FC-ED11-48F8-8131-FDB3D97407F5}" srcId="{A6732E99-B89B-4044-8044-ED58D370671A}" destId="{B507D09E-3FF7-46F1-B8D3-886692024611}" srcOrd="0" destOrd="0" parTransId="{E3FF35C1-0D1D-4218-B452-2010CDDF035D}" sibTransId="{BE1443B6-F502-459D-9DA4-F7A3978D9E46}"/>
    <dgm:cxn modelId="{489789FE-3C6C-451C-800C-5A5226FD244F}" srcId="{402C027D-E9FF-456F-AEFD-AD4871C222CD}" destId="{41B76365-70A3-4F0B-94C1-A6964AD3B8C9}" srcOrd="0" destOrd="0" parTransId="{782DCBEE-0820-46D0-BD96-38806A86C77E}" sibTransId="{C0C3A991-6D7C-4751-972D-C41B424EF2C2}"/>
    <dgm:cxn modelId="{015FE26A-90C9-45B7-925F-BE5F2317F8B1}" type="presParOf" srcId="{DB6A7B43-C78F-481C-8B95-847873A1A5AE}" destId="{FAFC9210-DA15-4F37-8808-A829209BB519}" srcOrd="0" destOrd="0" presId="urn:microsoft.com/office/officeart/2005/8/layout/hierarchy2"/>
    <dgm:cxn modelId="{B1670E0A-D0F7-4049-B9A9-9B23327F70E9}" type="presParOf" srcId="{FAFC9210-DA15-4F37-8808-A829209BB519}" destId="{C5B3FCC9-88B0-4109-B539-251678A8E5C6}" srcOrd="0" destOrd="0" presId="urn:microsoft.com/office/officeart/2005/8/layout/hierarchy2"/>
    <dgm:cxn modelId="{B174DC53-A645-44D7-A5BD-A696F9F6BF3C}" type="presParOf" srcId="{FAFC9210-DA15-4F37-8808-A829209BB519}" destId="{254A0514-D40A-4182-B4B9-41F1A05467B4}" srcOrd="1" destOrd="0" presId="urn:microsoft.com/office/officeart/2005/8/layout/hierarchy2"/>
    <dgm:cxn modelId="{45A104E9-C3D3-43A3-AA44-864560B4CA0D}" type="presParOf" srcId="{254A0514-D40A-4182-B4B9-41F1A05467B4}" destId="{B489C7A2-0F0F-4FC8-9695-560114A38AB1}" srcOrd="0" destOrd="0" presId="urn:microsoft.com/office/officeart/2005/8/layout/hierarchy2"/>
    <dgm:cxn modelId="{E193C790-C63C-4509-9766-2C90B85CD86B}" type="presParOf" srcId="{B489C7A2-0F0F-4FC8-9695-560114A38AB1}" destId="{A89C1E4A-0F6D-4BBB-BAF1-0D5FCC4D499A}" srcOrd="0" destOrd="0" presId="urn:microsoft.com/office/officeart/2005/8/layout/hierarchy2"/>
    <dgm:cxn modelId="{4184D25D-3DC2-4B26-AB6D-E3E4FF600287}" type="presParOf" srcId="{254A0514-D40A-4182-B4B9-41F1A05467B4}" destId="{0C65F9C8-A833-4C23-8E25-26344EB67EF7}" srcOrd="1" destOrd="0" presId="urn:microsoft.com/office/officeart/2005/8/layout/hierarchy2"/>
    <dgm:cxn modelId="{7E97EDA8-A65A-4B5E-8E62-8C6A7FB54450}" type="presParOf" srcId="{0C65F9C8-A833-4C23-8E25-26344EB67EF7}" destId="{EC89C3A1-CF8C-4462-AC98-653CC836DF41}" srcOrd="0" destOrd="0" presId="urn:microsoft.com/office/officeart/2005/8/layout/hierarchy2"/>
    <dgm:cxn modelId="{2919B7B2-EACE-4533-896E-25407D88920B}" type="presParOf" srcId="{0C65F9C8-A833-4C23-8E25-26344EB67EF7}" destId="{7191549A-B9D0-4CDB-9E4E-410EE678FBBE}" srcOrd="1" destOrd="0" presId="urn:microsoft.com/office/officeart/2005/8/layout/hierarchy2"/>
    <dgm:cxn modelId="{AC37CEC9-49A6-43E2-A992-91D801F504B7}" type="presParOf" srcId="{7191549A-B9D0-4CDB-9E4E-410EE678FBBE}" destId="{F6C71DA8-209C-4B95-BA7F-7BEBBA314827}" srcOrd="0" destOrd="0" presId="urn:microsoft.com/office/officeart/2005/8/layout/hierarchy2"/>
    <dgm:cxn modelId="{38D470BB-5DEA-4C79-A9E7-E92391C24CF3}" type="presParOf" srcId="{F6C71DA8-209C-4B95-BA7F-7BEBBA314827}" destId="{72429ADB-0700-4D77-9D14-09307CD0CC95}" srcOrd="0" destOrd="0" presId="urn:microsoft.com/office/officeart/2005/8/layout/hierarchy2"/>
    <dgm:cxn modelId="{A1EE5EA6-5360-4673-BAEF-7AD19D94C9AE}" type="presParOf" srcId="{7191549A-B9D0-4CDB-9E4E-410EE678FBBE}" destId="{954DB616-EA1B-47BE-9654-B5AAF7B78A5B}" srcOrd="1" destOrd="0" presId="urn:microsoft.com/office/officeart/2005/8/layout/hierarchy2"/>
    <dgm:cxn modelId="{EA5E1049-8ED1-4F35-9E40-93851A5DC7D6}" type="presParOf" srcId="{954DB616-EA1B-47BE-9654-B5AAF7B78A5B}" destId="{C8511FDA-8721-4805-B8E8-B0AE12CE9591}" srcOrd="0" destOrd="0" presId="urn:microsoft.com/office/officeart/2005/8/layout/hierarchy2"/>
    <dgm:cxn modelId="{611BC848-0F54-43B9-9F55-EC582A7BB3E7}" type="presParOf" srcId="{954DB616-EA1B-47BE-9654-B5AAF7B78A5B}" destId="{B96BB847-9916-4F67-8AAE-1EA3D03EEAC8}" srcOrd="1" destOrd="0" presId="urn:microsoft.com/office/officeart/2005/8/layout/hierarchy2"/>
    <dgm:cxn modelId="{0D78529C-5CCB-4CBF-8B46-556B8BF66B80}" type="presParOf" srcId="{254A0514-D40A-4182-B4B9-41F1A05467B4}" destId="{5C0497A8-C70A-4E99-A08E-7539A70FB702}" srcOrd="2" destOrd="0" presId="urn:microsoft.com/office/officeart/2005/8/layout/hierarchy2"/>
    <dgm:cxn modelId="{EFB9E2C7-F7F7-4F9C-8D84-B6EE01D00D8E}" type="presParOf" srcId="{5C0497A8-C70A-4E99-A08E-7539A70FB702}" destId="{6B40F3C3-AF07-46F6-AB16-3D250F2BC3DC}" srcOrd="0" destOrd="0" presId="urn:microsoft.com/office/officeart/2005/8/layout/hierarchy2"/>
    <dgm:cxn modelId="{E1EFFD81-FD48-4345-B5E8-9619C77B5987}" type="presParOf" srcId="{254A0514-D40A-4182-B4B9-41F1A05467B4}" destId="{9EE19E0F-98BF-469F-9DA6-17FD288740A2}" srcOrd="3" destOrd="0" presId="urn:microsoft.com/office/officeart/2005/8/layout/hierarchy2"/>
    <dgm:cxn modelId="{5695134F-29A9-47DE-AD4C-F12B910012C5}" type="presParOf" srcId="{9EE19E0F-98BF-469F-9DA6-17FD288740A2}" destId="{FEECF0E9-8EB7-438E-B1AF-B8BBF88590E9}" srcOrd="0" destOrd="0" presId="urn:microsoft.com/office/officeart/2005/8/layout/hierarchy2"/>
    <dgm:cxn modelId="{60388288-1A3D-4373-93A7-BD606DE05E7C}" type="presParOf" srcId="{9EE19E0F-98BF-469F-9DA6-17FD288740A2}" destId="{04C3BADA-8749-4B46-A324-EDD0A2AD628E}" srcOrd="1" destOrd="0" presId="urn:microsoft.com/office/officeart/2005/8/layout/hierarchy2"/>
    <dgm:cxn modelId="{E62BFD6D-752B-4D25-A79E-4A8F3C381037}" type="presParOf" srcId="{04C3BADA-8749-4B46-A324-EDD0A2AD628E}" destId="{E1B14DB3-29F6-4609-866F-22CA34BDB95B}" srcOrd="0" destOrd="0" presId="urn:microsoft.com/office/officeart/2005/8/layout/hierarchy2"/>
    <dgm:cxn modelId="{B0AD0DDB-D871-414B-A551-7FA4F98AA65C}" type="presParOf" srcId="{E1B14DB3-29F6-4609-866F-22CA34BDB95B}" destId="{1F7D8A7F-EC56-4592-80D7-A5A89CBBBA09}" srcOrd="0" destOrd="0" presId="urn:microsoft.com/office/officeart/2005/8/layout/hierarchy2"/>
    <dgm:cxn modelId="{8D1DBAC6-8F2C-4290-8EC4-D7502958CC25}" type="presParOf" srcId="{04C3BADA-8749-4B46-A324-EDD0A2AD628E}" destId="{C863BCF1-A7D2-4438-AB74-4263AF940D6A}" srcOrd="1" destOrd="0" presId="urn:microsoft.com/office/officeart/2005/8/layout/hierarchy2"/>
    <dgm:cxn modelId="{591CA0D8-27B2-4DE6-8914-00E4FBCFFC99}" type="presParOf" srcId="{C863BCF1-A7D2-4438-AB74-4263AF940D6A}" destId="{AF931D1F-8B01-446E-9172-491F5757514B}" srcOrd="0" destOrd="0" presId="urn:microsoft.com/office/officeart/2005/8/layout/hierarchy2"/>
    <dgm:cxn modelId="{1312123A-21CE-4BA3-AB56-09BDCF54DC8B}" type="presParOf" srcId="{C863BCF1-A7D2-4438-AB74-4263AF940D6A}" destId="{253F8F23-8570-4CBA-8465-E3C60BF6F78C}" srcOrd="1" destOrd="0" presId="urn:microsoft.com/office/officeart/2005/8/layout/hierarchy2"/>
    <dgm:cxn modelId="{741D4878-DC78-4DAA-A1BE-64F657AD8072}" type="presParOf" srcId="{253F8F23-8570-4CBA-8465-E3C60BF6F78C}" destId="{6BC8E671-6391-450E-B479-91F03A4B9CD1}" srcOrd="0" destOrd="0" presId="urn:microsoft.com/office/officeart/2005/8/layout/hierarchy2"/>
    <dgm:cxn modelId="{3D607331-8A09-431D-9FC5-CA38DD3D9BC0}" type="presParOf" srcId="{6BC8E671-6391-450E-B479-91F03A4B9CD1}" destId="{C588B122-71A3-4CD3-9A25-AD672327A2FB}" srcOrd="0" destOrd="0" presId="urn:microsoft.com/office/officeart/2005/8/layout/hierarchy2"/>
    <dgm:cxn modelId="{7E952989-5FD9-464D-A57F-1ABAC6CD16F5}" type="presParOf" srcId="{253F8F23-8570-4CBA-8465-E3C60BF6F78C}" destId="{BD4463AC-BF86-4F52-B908-915F1D68ED08}" srcOrd="1" destOrd="0" presId="urn:microsoft.com/office/officeart/2005/8/layout/hierarchy2"/>
    <dgm:cxn modelId="{0BB7CC47-DD82-4536-90B2-CF383AE4A976}" type="presParOf" srcId="{BD4463AC-BF86-4F52-B908-915F1D68ED08}" destId="{9DC8E316-AD29-480C-A31D-22C69BA14715}" srcOrd="0" destOrd="0" presId="urn:microsoft.com/office/officeart/2005/8/layout/hierarchy2"/>
    <dgm:cxn modelId="{B48D6994-B80D-4B4E-A867-BC37B83D3484}" type="presParOf" srcId="{BD4463AC-BF86-4F52-B908-915F1D68ED08}" destId="{4B249117-EA8F-4743-A27A-36CFA05294A0}" srcOrd="1" destOrd="0" presId="urn:microsoft.com/office/officeart/2005/8/layout/hierarchy2"/>
    <dgm:cxn modelId="{DE34F264-7360-4838-8212-08000D36510B}" type="presParOf" srcId="{253F8F23-8570-4CBA-8465-E3C60BF6F78C}" destId="{49B6B7A2-BEE3-48A2-B756-09005C8C09CA}" srcOrd="2" destOrd="0" presId="urn:microsoft.com/office/officeart/2005/8/layout/hierarchy2"/>
    <dgm:cxn modelId="{5E6E965F-EE9D-4A1A-8BC8-AEB3534B3669}" type="presParOf" srcId="{49B6B7A2-BEE3-48A2-B756-09005C8C09CA}" destId="{7B836DB1-76FA-4969-A12D-D375B6BAFF1B}" srcOrd="0" destOrd="0" presId="urn:microsoft.com/office/officeart/2005/8/layout/hierarchy2"/>
    <dgm:cxn modelId="{AEAE0101-7F0F-45DD-B8B5-43831C76B1F9}" type="presParOf" srcId="{253F8F23-8570-4CBA-8465-E3C60BF6F78C}" destId="{0E7106CA-1E1D-4B11-BB23-C485DF74DC1A}" srcOrd="3" destOrd="0" presId="urn:microsoft.com/office/officeart/2005/8/layout/hierarchy2"/>
    <dgm:cxn modelId="{E19623E2-C59D-43B2-9167-903676EDBD2C}" type="presParOf" srcId="{0E7106CA-1E1D-4B11-BB23-C485DF74DC1A}" destId="{F49E6AC2-D349-4C53-BE51-4B018AEF32A4}" srcOrd="0" destOrd="0" presId="urn:microsoft.com/office/officeart/2005/8/layout/hierarchy2"/>
    <dgm:cxn modelId="{5E9875F0-D21E-4A51-9F64-9D8EA6FAA554}" type="presParOf" srcId="{0E7106CA-1E1D-4B11-BB23-C485DF74DC1A}" destId="{AE3DD334-AE1F-44D5-B5A6-B895B48D2D57}" srcOrd="1" destOrd="0" presId="urn:microsoft.com/office/officeart/2005/8/layout/hierarchy2"/>
    <dgm:cxn modelId="{AEC69527-EDE6-4173-8D73-DA1AF7D0B128}" type="presParOf" srcId="{04C3BADA-8749-4B46-A324-EDD0A2AD628E}" destId="{7B328150-E07F-4CDA-85DC-F3388459E870}" srcOrd="2" destOrd="0" presId="urn:microsoft.com/office/officeart/2005/8/layout/hierarchy2"/>
    <dgm:cxn modelId="{D65DDEB4-B295-419B-B599-4E65B63105EB}" type="presParOf" srcId="{7B328150-E07F-4CDA-85DC-F3388459E870}" destId="{01F4228C-FCA0-4004-9F78-015C1C8B8A47}" srcOrd="0" destOrd="0" presId="urn:microsoft.com/office/officeart/2005/8/layout/hierarchy2"/>
    <dgm:cxn modelId="{F1C4467C-80CE-461A-9226-ED1FAE8E6012}" type="presParOf" srcId="{04C3BADA-8749-4B46-A324-EDD0A2AD628E}" destId="{7CEDD2A1-16DC-47D0-ABBC-0334667D6211}" srcOrd="3" destOrd="0" presId="urn:microsoft.com/office/officeart/2005/8/layout/hierarchy2"/>
    <dgm:cxn modelId="{B92B84AC-E7BC-4E56-9082-AA7F275F27B3}" type="presParOf" srcId="{7CEDD2A1-16DC-47D0-ABBC-0334667D6211}" destId="{75A70CD7-27AB-41CA-B275-C102420CE72B}" srcOrd="0" destOrd="0" presId="urn:microsoft.com/office/officeart/2005/8/layout/hierarchy2"/>
    <dgm:cxn modelId="{B997B755-1F81-4740-8ABF-6B962E41F09A}" type="presParOf" srcId="{7CEDD2A1-16DC-47D0-ABBC-0334667D6211}" destId="{F47D6E38-8B08-4B4F-80D9-03B187050080}" srcOrd="1" destOrd="0" presId="urn:microsoft.com/office/officeart/2005/8/layout/hierarchy2"/>
    <dgm:cxn modelId="{0FBA6B2F-139A-44C5-85A9-72ED1DC52AD3}" type="presParOf" srcId="{F47D6E38-8B08-4B4F-80D9-03B187050080}" destId="{7D8CB065-0574-4C11-BC2F-DFE27CED2CF0}" srcOrd="0" destOrd="0" presId="urn:microsoft.com/office/officeart/2005/8/layout/hierarchy2"/>
    <dgm:cxn modelId="{C30EDE1E-79C2-4799-98D6-DF2AD78E9011}" type="presParOf" srcId="{7D8CB065-0574-4C11-BC2F-DFE27CED2CF0}" destId="{BA227CDF-4BD3-42CF-B5F8-3D06DC956C38}" srcOrd="0" destOrd="0" presId="urn:microsoft.com/office/officeart/2005/8/layout/hierarchy2"/>
    <dgm:cxn modelId="{2EC25BF1-9A5D-4D1F-920D-B357B7CDD7BA}" type="presParOf" srcId="{F47D6E38-8B08-4B4F-80D9-03B187050080}" destId="{E15E749C-260A-4FA0-BFB0-AAB7716E844E}" srcOrd="1" destOrd="0" presId="urn:microsoft.com/office/officeart/2005/8/layout/hierarchy2"/>
    <dgm:cxn modelId="{F2F5F7FE-AC41-488E-AE6E-F097A261800E}" type="presParOf" srcId="{E15E749C-260A-4FA0-BFB0-AAB7716E844E}" destId="{22863FB4-ADBD-40F4-AB51-58EADF86B655}" srcOrd="0" destOrd="0" presId="urn:microsoft.com/office/officeart/2005/8/layout/hierarchy2"/>
    <dgm:cxn modelId="{E67C5700-EACA-40B2-84E9-14CE81007CEF}" type="presParOf" srcId="{E15E749C-260A-4FA0-BFB0-AAB7716E844E}" destId="{B7C3DD89-DD4A-495C-B003-460FD3C7C574}" srcOrd="1" destOrd="0" presId="urn:microsoft.com/office/officeart/2005/8/layout/hierarchy2"/>
    <dgm:cxn modelId="{1A74AE37-9CEB-4504-AF52-DAB2C5C5CCFE}" type="presParOf" srcId="{F47D6E38-8B08-4B4F-80D9-03B187050080}" destId="{F338C643-3238-468A-ACB8-BA47D644F68C}" srcOrd="2" destOrd="0" presId="urn:microsoft.com/office/officeart/2005/8/layout/hierarchy2"/>
    <dgm:cxn modelId="{0FC10E0C-524F-48CE-A08D-C54A30B1330B}" type="presParOf" srcId="{F338C643-3238-468A-ACB8-BA47D644F68C}" destId="{F3E54E62-65DE-4432-8C1F-4302724DC8FB}" srcOrd="0" destOrd="0" presId="urn:microsoft.com/office/officeart/2005/8/layout/hierarchy2"/>
    <dgm:cxn modelId="{625ACF23-5B61-4520-B5E8-9F4DB6213365}" type="presParOf" srcId="{F47D6E38-8B08-4B4F-80D9-03B187050080}" destId="{0F4BEAA1-9A60-4E23-B307-07EF695BA6A0}" srcOrd="3" destOrd="0" presId="urn:microsoft.com/office/officeart/2005/8/layout/hierarchy2"/>
    <dgm:cxn modelId="{7A5CC5A8-16DF-4D1B-A640-B4E83F6E3AD4}" type="presParOf" srcId="{0F4BEAA1-9A60-4E23-B307-07EF695BA6A0}" destId="{F1EB2948-BA6D-448E-9434-D11129BA66A1}" srcOrd="0" destOrd="0" presId="urn:microsoft.com/office/officeart/2005/8/layout/hierarchy2"/>
    <dgm:cxn modelId="{B1290224-DEF5-42C1-8FC0-60D1CBBFDA2A}" type="presParOf" srcId="{0F4BEAA1-9A60-4E23-B307-07EF695BA6A0}" destId="{C527E4E5-2988-4CD0-8904-71DB807A507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732E99-B89B-4044-8044-ED58D370671A}" type="doc">
      <dgm:prSet loTypeId="urn:microsoft.com/office/officeart/2005/8/layout/hierarchy2" loCatId="hierarchy" qsTypeId="urn:microsoft.com/office/officeart/2005/8/quickstyle/simple5" qsCatId="simple" csTypeId="urn:microsoft.com/office/officeart/2005/8/colors/accent3_5" csCatId="accent3" phldr="1"/>
      <dgm:spPr/>
      <dgm:t>
        <a:bodyPr/>
        <a:lstStyle/>
        <a:p>
          <a:endParaRPr lang="zh-CN" altLang="en-US"/>
        </a:p>
      </dgm:t>
    </dgm:pt>
    <dgm:pt modelId="{B507D09E-3FF7-46F1-B8D3-886692024611}">
      <dgm:prSet phldrT="[文本]" custT="1"/>
      <dgm:spPr/>
      <dgm:t>
        <a:bodyPr bIns="0" anchor="b" anchorCtr="1"/>
        <a:lstStyle/>
        <a:p>
          <a:r>
            <a:rPr lang="en-US" altLang="zh-CN" sz="3000">
              <a:latin typeface="Pegazi" pitchFamily="50" charset="0"/>
            </a:rPr>
            <a:t>FEEDIE</a:t>
          </a:r>
          <a:endParaRPr lang="zh-CN" altLang="en-US" sz="3000">
            <a:latin typeface="Pegazi" pitchFamily="50" charset="0"/>
          </a:endParaRPr>
        </a:p>
      </dgm:t>
    </dgm:pt>
    <dgm:pt modelId="{E3FF35C1-0D1D-4218-B452-2010CDDF035D}" type="parTrans" cxnId="{F75268FC-ED11-48F8-8131-FDB3D97407F5}">
      <dgm:prSet/>
      <dgm:spPr/>
      <dgm:t>
        <a:bodyPr/>
        <a:lstStyle/>
        <a:p>
          <a:endParaRPr lang="zh-CN" altLang="en-US"/>
        </a:p>
      </dgm:t>
    </dgm:pt>
    <dgm:pt modelId="{BE1443B6-F502-459D-9DA4-F7A3978D9E46}" type="sibTrans" cxnId="{F75268FC-ED11-48F8-8131-FDB3D97407F5}">
      <dgm:prSet/>
      <dgm:spPr/>
      <dgm:t>
        <a:bodyPr/>
        <a:lstStyle/>
        <a:p>
          <a:endParaRPr lang="zh-CN" altLang="en-US"/>
        </a:p>
      </dgm:t>
    </dgm:pt>
    <dgm:pt modelId="{402C027D-E9FF-456F-AEFD-AD4871C222CD}">
      <dgm:prSet phldrT="[文本]" custT="1"/>
      <dgm:spPr/>
      <dgm:t>
        <a:bodyPr/>
        <a:lstStyle/>
        <a:p>
          <a:r>
            <a:rPr lang="en-US" altLang="zh-CN" sz="2800" b="1" dirty="0"/>
            <a:t>Hardware</a:t>
          </a:r>
          <a:endParaRPr lang="zh-CN" altLang="en-US" sz="2800" b="1" dirty="0"/>
        </a:p>
      </dgm:t>
    </dgm:pt>
    <dgm:pt modelId="{98ABB858-303C-47D0-B4C5-E2E3417B36A6}" type="parTrans" cxnId="{7CA265E7-FB4A-44E5-9899-ECC86C4534F8}">
      <dgm:prSet/>
      <dgm:spPr/>
      <dgm:t>
        <a:bodyPr/>
        <a:lstStyle/>
        <a:p>
          <a:endParaRPr lang="zh-CN" altLang="en-US"/>
        </a:p>
      </dgm:t>
    </dgm:pt>
    <dgm:pt modelId="{1C75CC7C-8355-4A76-9533-077DBA749CFE}" type="sibTrans" cxnId="{7CA265E7-FB4A-44E5-9899-ECC86C4534F8}">
      <dgm:prSet/>
      <dgm:spPr/>
      <dgm:t>
        <a:bodyPr/>
        <a:lstStyle/>
        <a:p>
          <a:endParaRPr lang="zh-CN" altLang="en-US"/>
        </a:p>
      </dgm:t>
    </dgm:pt>
    <dgm:pt modelId="{41B76365-70A3-4F0B-94C1-A6964AD3B8C9}">
      <dgm:prSet phldrT="[文本]"/>
      <dgm:spPr/>
      <dgm:t>
        <a:bodyPr/>
        <a:lstStyle/>
        <a:p>
          <a:r>
            <a:rPr lang="en-US" b="1"/>
            <a:t>Robotic Arm, Arduino 101, Power Supply .etc.</a:t>
          </a:r>
          <a:endParaRPr lang="zh-CN" altLang="en-US" b="1"/>
        </a:p>
      </dgm:t>
    </dgm:pt>
    <dgm:pt modelId="{782DCBEE-0820-46D0-BD96-38806A86C77E}" type="parTrans" cxnId="{489789FE-3C6C-451C-800C-5A5226FD244F}">
      <dgm:prSet/>
      <dgm:spPr/>
      <dgm:t>
        <a:bodyPr/>
        <a:lstStyle/>
        <a:p>
          <a:endParaRPr lang="zh-CN" altLang="en-US"/>
        </a:p>
      </dgm:t>
    </dgm:pt>
    <dgm:pt modelId="{C0C3A991-6D7C-4751-972D-C41B424EF2C2}" type="sibTrans" cxnId="{489789FE-3C6C-451C-800C-5A5226FD244F}">
      <dgm:prSet/>
      <dgm:spPr/>
      <dgm:t>
        <a:bodyPr/>
        <a:lstStyle/>
        <a:p>
          <a:endParaRPr lang="zh-CN" altLang="en-US"/>
        </a:p>
      </dgm:t>
    </dgm:pt>
    <dgm:pt modelId="{EB204394-C16B-4D87-A211-BE15E1A24193}">
      <dgm:prSet phldrT="[文本]" custT="1"/>
      <dgm:spPr/>
      <dgm:t>
        <a:bodyPr/>
        <a:lstStyle/>
        <a:p>
          <a:r>
            <a:rPr lang="en-US" altLang="zh-CN" sz="2800" b="1" dirty="0"/>
            <a:t>Software</a:t>
          </a:r>
          <a:endParaRPr lang="zh-CN" altLang="en-US" sz="2800" b="1" dirty="0"/>
        </a:p>
      </dgm:t>
    </dgm:pt>
    <dgm:pt modelId="{DB773C8A-DE3A-4716-9D86-85F8D52F6C91}" type="parTrans" cxnId="{845D4D6B-E6EB-4D1D-A34D-17BC275762F1}">
      <dgm:prSet/>
      <dgm:spPr/>
      <dgm:t>
        <a:bodyPr/>
        <a:lstStyle/>
        <a:p>
          <a:endParaRPr lang="zh-CN" altLang="en-US"/>
        </a:p>
      </dgm:t>
    </dgm:pt>
    <dgm:pt modelId="{A0A01FFB-0BAC-4D9B-9879-1C611883DB64}" type="sibTrans" cxnId="{845D4D6B-E6EB-4D1D-A34D-17BC275762F1}">
      <dgm:prSet/>
      <dgm:spPr/>
      <dgm:t>
        <a:bodyPr/>
        <a:lstStyle/>
        <a:p>
          <a:endParaRPr lang="zh-CN" altLang="en-US"/>
        </a:p>
      </dgm:t>
    </dgm:pt>
    <dgm:pt modelId="{C56F0462-DE1A-4730-8CDD-7B6F7FC35801}">
      <dgm:prSet phldrT="[文本]" custT="1"/>
      <dgm:spPr/>
      <dgm:t>
        <a:bodyPr/>
        <a:lstStyle/>
        <a:p>
          <a:r>
            <a:rPr lang="en-US" altLang="zh-CN" sz="2000" b="1"/>
            <a:t>Front-End</a:t>
          </a:r>
          <a:endParaRPr lang="zh-CN" altLang="en-US" sz="2000" b="1"/>
        </a:p>
      </dgm:t>
    </dgm:pt>
    <dgm:pt modelId="{E8C59C92-8356-4732-B4B1-885D5E733DA0}" type="parTrans" cxnId="{E6260D15-B014-44D6-B794-A36D82B78640}">
      <dgm:prSet/>
      <dgm:spPr/>
      <dgm:t>
        <a:bodyPr/>
        <a:lstStyle/>
        <a:p>
          <a:endParaRPr lang="zh-CN" altLang="en-US"/>
        </a:p>
      </dgm:t>
    </dgm:pt>
    <dgm:pt modelId="{20FB980D-F53C-4D98-A989-391C3DEF7A64}" type="sibTrans" cxnId="{E6260D15-B014-44D6-B794-A36D82B78640}">
      <dgm:prSet/>
      <dgm:spPr/>
      <dgm:t>
        <a:bodyPr/>
        <a:lstStyle/>
        <a:p>
          <a:endParaRPr lang="zh-CN" altLang="en-US"/>
        </a:p>
      </dgm:t>
    </dgm:pt>
    <dgm:pt modelId="{2C783D48-984A-4322-B834-890FB84D59F4}">
      <dgm:prSet custT="1"/>
      <dgm:spPr/>
      <dgm:t>
        <a:bodyPr/>
        <a:lstStyle/>
        <a:p>
          <a:r>
            <a:rPr lang="en-US" altLang="zh-CN" sz="2000" b="1"/>
            <a:t>Background</a:t>
          </a:r>
          <a:endParaRPr lang="zh-CN" altLang="en-US" sz="2000" b="1"/>
        </a:p>
      </dgm:t>
    </dgm:pt>
    <dgm:pt modelId="{A17D3A41-B007-408B-B582-A42C15CDF357}" type="parTrans" cxnId="{12CDEC6A-C7DF-48F3-B490-FEAEE79582EF}">
      <dgm:prSet/>
      <dgm:spPr/>
      <dgm:t>
        <a:bodyPr/>
        <a:lstStyle/>
        <a:p>
          <a:endParaRPr lang="zh-CN" altLang="en-US"/>
        </a:p>
      </dgm:t>
    </dgm:pt>
    <dgm:pt modelId="{0F0C0402-3849-49D1-ADF8-C5A8FCBEA18B}" type="sibTrans" cxnId="{12CDEC6A-C7DF-48F3-B490-FEAEE79582EF}">
      <dgm:prSet/>
      <dgm:spPr/>
      <dgm:t>
        <a:bodyPr/>
        <a:lstStyle/>
        <a:p>
          <a:endParaRPr lang="zh-CN" altLang="en-US"/>
        </a:p>
      </dgm:t>
    </dgm:pt>
    <dgm:pt modelId="{9141B2EF-F7BC-4C60-BFB2-E1F43856B07A}">
      <dgm:prSet custT="1"/>
      <dgm:spPr/>
      <dgm:t>
        <a:bodyPr/>
        <a:lstStyle/>
        <a:p>
          <a:r>
            <a:rPr lang="en-US" altLang="zh-CN" sz="2200" b="1" dirty="0"/>
            <a:t>HCI</a:t>
          </a:r>
          <a:endParaRPr lang="zh-CN" altLang="en-US" sz="2200" b="1" dirty="0"/>
        </a:p>
      </dgm:t>
    </dgm:pt>
    <dgm:pt modelId="{7A23AC4C-0A8E-40E1-A8E9-B4E7ABBE7987}" type="parTrans" cxnId="{93A50EAB-53F8-4A13-BEA4-03FD1A4CDC9E}">
      <dgm:prSet/>
      <dgm:spPr/>
      <dgm:t>
        <a:bodyPr/>
        <a:lstStyle/>
        <a:p>
          <a:endParaRPr lang="zh-CN" altLang="en-US"/>
        </a:p>
      </dgm:t>
    </dgm:pt>
    <dgm:pt modelId="{11EEEBA2-1C3F-4954-AFFA-FFE94F8AD502}" type="sibTrans" cxnId="{93A50EAB-53F8-4A13-BEA4-03FD1A4CDC9E}">
      <dgm:prSet/>
      <dgm:spPr/>
      <dgm:t>
        <a:bodyPr/>
        <a:lstStyle/>
        <a:p>
          <a:endParaRPr lang="zh-CN" altLang="en-US"/>
        </a:p>
      </dgm:t>
    </dgm:pt>
    <dgm:pt modelId="{FE8F4558-E399-435B-88FF-CB8862D37E54}">
      <dgm:prSet custT="1"/>
      <dgm:spPr/>
      <dgm:t>
        <a:bodyPr/>
        <a:lstStyle/>
        <a:p>
          <a:r>
            <a:rPr lang="en-US" altLang="zh-CN" sz="2000" b="1"/>
            <a:t>Speech Recognition</a:t>
          </a:r>
        </a:p>
      </dgm:t>
    </dgm:pt>
    <dgm:pt modelId="{69BD87CE-AEE6-4BA2-A403-04CE94C76A5E}" type="parTrans" cxnId="{4044C2C1-7B6E-44AA-A1FC-4A345BA7A277}">
      <dgm:prSet/>
      <dgm:spPr/>
      <dgm:t>
        <a:bodyPr/>
        <a:lstStyle/>
        <a:p>
          <a:endParaRPr lang="zh-CN" altLang="en-US"/>
        </a:p>
      </dgm:t>
    </dgm:pt>
    <dgm:pt modelId="{D557522C-ACDB-493B-8001-28BDF07894F0}" type="sibTrans" cxnId="{4044C2C1-7B6E-44AA-A1FC-4A345BA7A277}">
      <dgm:prSet/>
      <dgm:spPr/>
      <dgm:t>
        <a:bodyPr/>
        <a:lstStyle/>
        <a:p>
          <a:endParaRPr lang="zh-CN" altLang="en-US"/>
        </a:p>
      </dgm:t>
    </dgm:pt>
    <dgm:pt modelId="{01EAB778-B0FE-40F6-AE15-602F4E245AC6}">
      <dgm:prSet custT="1"/>
      <dgm:spPr/>
      <dgm:t>
        <a:bodyPr/>
        <a:lstStyle/>
        <a:p>
          <a:r>
            <a:rPr lang="en-US" altLang="zh-CN" sz="2000" b="1"/>
            <a:t>Image Recognition</a:t>
          </a:r>
          <a:endParaRPr lang="zh-CN" altLang="en-US" sz="2000" b="1"/>
        </a:p>
      </dgm:t>
    </dgm:pt>
    <dgm:pt modelId="{9A7F825C-1581-41F5-A0CC-F3701A244549}" type="parTrans" cxnId="{29D20DCE-233C-4BE4-9D75-8717139A9832}">
      <dgm:prSet/>
      <dgm:spPr/>
      <dgm:t>
        <a:bodyPr/>
        <a:lstStyle/>
        <a:p>
          <a:endParaRPr lang="zh-CN" altLang="en-US"/>
        </a:p>
      </dgm:t>
    </dgm:pt>
    <dgm:pt modelId="{73BD612E-19A4-453C-A4FE-9E832EE72CC4}" type="sibTrans" cxnId="{29D20DCE-233C-4BE4-9D75-8717139A9832}">
      <dgm:prSet/>
      <dgm:spPr/>
      <dgm:t>
        <a:bodyPr/>
        <a:lstStyle/>
        <a:p>
          <a:endParaRPr lang="zh-CN" altLang="en-US"/>
        </a:p>
      </dgm:t>
    </dgm:pt>
    <dgm:pt modelId="{44A3E1A0-51CF-4FC0-8699-7358100D73C6}">
      <dgm:prSet custT="1"/>
      <dgm:spPr/>
      <dgm:t>
        <a:bodyPr/>
        <a:lstStyle/>
        <a:p>
          <a:r>
            <a:rPr lang="en-US" altLang="zh-CN" sz="2000" b="1"/>
            <a:t>Real-time</a:t>
          </a:r>
        </a:p>
        <a:p>
          <a:r>
            <a:rPr lang="en-US" altLang="zh-CN" sz="2000" b="1"/>
            <a:t>Video</a:t>
          </a:r>
          <a:endParaRPr lang="zh-CN" altLang="en-US" sz="2000" b="1"/>
        </a:p>
      </dgm:t>
    </dgm:pt>
    <dgm:pt modelId="{0E965D2C-9E3B-4E28-9BE8-80344088CD22}" type="sibTrans" cxnId="{6DC24A40-4337-4AFB-B113-3B94E1417E91}">
      <dgm:prSet/>
      <dgm:spPr/>
      <dgm:t>
        <a:bodyPr/>
        <a:lstStyle/>
        <a:p>
          <a:endParaRPr lang="zh-CN" altLang="en-US"/>
        </a:p>
      </dgm:t>
    </dgm:pt>
    <dgm:pt modelId="{2A9A7618-C848-43D1-8B25-B436CAB9B0B0}" type="parTrans" cxnId="{6DC24A40-4337-4AFB-B113-3B94E1417E91}">
      <dgm:prSet/>
      <dgm:spPr/>
      <dgm:t>
        <a:bodyPr/>
        <a:lstStyle/>
        <a:p>
          <a:endParaRPr lang="zh-CN" altLang="en-US"/>
        </a:p>
      </dgm:t>
    </dgm:pt>
    <dgm:pt modelId="{DB6A7B43-C78F-481C-8B95-847873A1A5AE}" type="pres">
      <dgm:prSet presAssocID="{A6732E99-B89B-4044-8044-ED58D370671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AFC9210-DA15-4F37-8808-A829209BB519}" type="pres">
      <dgm:prSet presAssocID="{B507D09E-3FF7-46F1-B8D3-886692024611}" presName="root1" presStyleCnt="0"/>
      <dgm:spPr/>
    </dgm:pt>
    <dgm:pt modelId="{C5B3FCC9-88B0-4109-B539-251678A8E5C6}" type="pres">
      <dgm:prSet presAssocID="{B507D09E-3FF7-46F1-B8D3-886692024611}" presName="LevelOneTextNode" presStyleLbl="node0" presStyleIdx="0" presStyleCnt="1" custScaleX="113542" custScaleY="72519" custLinFactNeighborX="-13750" custLinFactNeighborY="40585">
        <dgm:presLayoutVars>
          <dgm:chPref val="3"/>
        </dgm:presLayoutVars>
      </dgm:prSet>
      <dgm:spPr/>
    </dgm:pt>
    <dgm:pt modelId="{254A0514-D40A-4182-B4B9-41F1A05467B4}" type="pres">
      <dgm:prSet presAssocID="{B507D09E-3FF7-46F1-B8D3-886692024611}" presName="level2hierChild" presStyleCnt="0"/>
      <dgm:spPr/>
    </dgm:pt>
    <dgm:pt modelId="{B489C7A2-0F0F-4FC8-9695-560114A38AB1}" type="pres">
      <dgm:prSet presAssocID="{98ABB858-303C-47D0-B4C5-E2E3417B36A6}" presName="conn2-1" presStyleLbl="parChTrans1D2" presStyleIdx="0" presStyleCnt="2"/>
      <dgm:spPr/>
    </dgm:pt>
    <dgm:pt modelId="{A89C1E4A-0F6D-4BBB-BAF1-0D5FCC4D499A}" type="pres">
      <dgm:prSet presAssocID="{98ABB858-303C-47D0-B4C5-E2E3417B36A6}" presName="connTx" presStyleLbl="parChTrans1D2" presStyleIdx="0" presStyleCnt="2"/>
      <dgm:spPr/>
    </dgm:pt>
    <dgm:pt modelId="{0C65F9C8-A833-4C23-8E25-26344EB67EF7}" type="pres">
      <dgm:prSet presAssocID="{402C027D-E9FF-456F-AEFD-AD4871C222CD}" presName="root2" presStyleCnt="0"/>
      <dgm:spPr/>
    </dgm:pt>
    <dgm:pt modelId="{EC89C3A1-CF8C-4462-AC98-653CC836DF41}" type="pres">
      <dgm:prSet presAssocID="{402C027D-E9FF-456F-AEFD-AD4871C222CD}" presName="LevelTwoTextNode" presStyleLbl="node2" presStyleIdx="0" presStyleCnt="2" custScaleX="109049" custScaleY="99073" custLinFactNeighborX="-2079" custLinFactNeighborY="-11">
        <dgm:presLayoutVars>
          <dgm:chPref val="3"/>
        </dgm:presLayoutVars>
      </dgm:prSet>
      <dgm:spPr/>
    </dgm:pt>
    <dgm:pt modelId="{7191549A-B9D0-4CDB-9E4E-410EE678FBBE}" type="pres">
      <dgm:prSet presAssocID="{402C027D-E9FF-456F-AEFD-AD4871C222CD}" presName="level3hierChild" presStyleCnt="0"/>
      <dgm:spPr/>
    </dgm:pt>
    <dgm:pt modelId="{F6C71DA8-209C-4B95-BA7F-7BEBBA314827}" type="pres">
      <dgm:prSet presAssocID="{782DCBEE-0820-46D0-BD96-38806A86C77E}" presName="conn2-1" presStyleLbl="parChTrans1D3" presStyleIdx="0" presStyleCnt="3"/>
      <dgm:spPr/>
    </dgm:pt>
    <dgm:pt modelId="{72429ADB-0700-4D77-9D14-09307CD0CC95}" type="pres">
      <dgm:prSet presAssocID="{782DCBEE-0820-46D0-BD96-38806A86C77E}" presName="connTx" presStyleLbl="parChTrans1D3" presStyleIdx="0" presStyleCnt="3"/>
      <dgm:spPr/>
    </dgm:pt>
    <dgm:pt modelId="{954DB616-EA1B-47BE-9654-B5AAF7B78A5B}" type="pres">
      <dgm:prSet presAssocID="{41B76365-70A3-4F0B-94C1-A6964AD3B8C9}" presName="root2" presStyleCnt="0"/>
      <dgm:spPr/>
    </dgm:pt>
    <dgm:pt modelId="{C8511FDA-8721-4805-B8E8-B0AE12CE9591}" type="pres">
      <dgm:prSet presAssocID="{41B76365-70A3-4F0B-94C1-A6964AD3B8C9}" presName="LevelTwoTextNode" presStyleLbl="node3" presStyleIdx="0" presStyleCnt="3" custScaleX="263021" custScaleY="65379" custLinFactNeighborY="-1601">
        <dgm:presLayoutVars>
          <dgm:chPref val="3"/>
        </dgm:presLayoutVars>
      </dgm:prSet>
      <dgm:spPr/>
    </dgm:pt>
    <dgm:pt modelId="{B96BB847-9916-4F67-8AAE-1EA3D03EEAC8}" type="pres">
      <dgm:prSet presAssocID="{41B76365-70A3-4F0B-94C1-A6964AD3B8C9}" presName="level3hierChild" presStyleCnt="0"/>
      <dgm:spPr/>
    </dgm:pt>
    <dgm:pt modelId="{5C0497A8-C70A-4E99-A08E-7539A70FB702}" type="pres">
      <dgm:prSet presAssocID="{DB773C8A-DE3A-4716-9D86-85F8D52F6C91}" presName="conn2-1" presStyleLbl="parChTrans1D2" presStyleIdx="1" presStyleCnt="2"/>
      <dgm:spPr/>
    </dgm:pt>
    <dgm:pt modelId="{6B40F3C3-AF07-46F6-AB16-3D250F2BC3DC}" type="pres">
      <dgm:prSet presAssocID="{DB773C8A-DE3A-4716-9D86-85F8D52F6C91}" presName="connTx" presStyleLbl="parChTrans1D2" presStyleIdx="1" presStyleCnt="2"/>
      <dgm:spPr/>
    </dgm:pt>
    <dgm:pt modelId="{9EE19E0F-98BF-469F-9DA6-17FD288740A2}" type="pres">
      <dgm:prSet presAssocID="{EB204394-C16B-4D87-A211-BE15E1A24193}" presName="root2" presStyleCnt="0"/>
      <dgm:spPr/>
    </dgm:pt>
    <dgm:pt modelId="{FEECF0E9-8EB7-438E-B1AF-B8BBF88590E9}" type="pres">
      <dgm:prSet presAssocID="{EB204394-C16B-4D87-A211-BE15E1A24193}" presName="LevelTwoTextNode" presStyleLbl="node2" presStyleIdx="1" presStyleCnt="2" custScaleX="109272">
        <dgm:presLayoutVars>
          <dgm:chPref val="3"/>
        </dgm:presLayoutVars>
      </dgm:prSet>
      <dgm:spPr/>
    </dgm:pt>
    <dgm:pt modelId="{04C3BADA-8749-4B46-A324-EDD0A2AD628E}" type="pres">
      <dgm:prSet presAssocID="{EB204394-C16B-4D87-A211-BE15E1A24193}" presName="level3hierChild" presStyleCnt="0"/>
      <dgm:spPr/>
    </dgm:pt>
    <dgm:pt modelId="{E1B14DB3-29F6-4609-866F-22CA34BDB95B}" type="pres">
      <dgm:prSet presAssocID="{E8C59C92-8356-4732-B4B1-885D5E733DA0}" presName="conn2-1" presStyleLbl="parChTrans1D3" presStyleIdx="1" presStyleCnt="3"/>
      <dgm:spPr/>
    </dgm:pt>
    <dgm:pt modelId="{1F7D8A7F-EC56-4592-80D7-A5A89CBBBA09}" type="pres">
      <dgm:prSet presAssocID="{E8C59C92-8356-4732-B4B1-885D5E733DA0}" presName="connTx" presStyleLbl="parChTrans1D3" presStyleIdx="1" presStyleCnt="3"/>
      <dgm:spPr/>
    </dgm:pt>
    <dgm:pt modelId="{C863BCF1-A7D2-4438-AB74-4263AF940D6A}" type="pres">
      <dgm:prSet presAssocID="{C56F0462-DE1A-4730-8CDD-7B6F7FC35801}" presName="root2" presStyleCnt="0"/>
      <dgm:spPr/>
    </dgm:pt>
    <dgm:pt modelId="{AF931D1F-8B01-446E-9172-491F5757514B}" type="pres">
      <dgm:prSet presAssocID="{C56F0462-DE1A-4730-8CDD-7B6F7FC35801}" presName="LevelTwoTextNode" presStyleLbl="node3" presStyleIdx="1" presStyleCnt="3">
        <dgm:presLayoutVars>
          <dgm:chPref val="3"/>
        </dgm:presLayoutVars>
      </dgm:prSet>
      <dgm:spPr/>
    </dgm:pt>
    <dgm:pt modelId="{253F8F23-8570-4CBA-8465-E3C60BF6F78C}" type="pres">
      <dgm:prSet presAssocID="{C56F0462-DE1A-4730-8CDD-7B6F7FC35801}" presName="level3hierChild" presStyleCnt="0"/>
      <dgm:spPr/>
    </dgm:pt>
    <dgm:pt modelId="{6BC8E671-6391-450E-B479-91F03A4B9CD1}" type="pres">
      <dgm:prSet presAssocID="{7A23AC4C-0A8E-40E1-A8E9-B4E7ABBE7987}" presName="conn2-1" presStyleLbl="parChTrans1D4" presStyleIdx="0" presStyleCnt="4"/>
      <dgm:spPr/>
    </dgm:pt>
    <dgm:pt modelId="{C588B122-71A3-4CD3-9A25-AD672327A2FB}" type="pres">
      <dgm:prSet presAssocID="{7A23AC4C-0A8E-40E1-A8E9-B4E7ABBE7987}" presName="connTx" presStyleLbl="parChTrans1D4" presStyleIdx="0" presStyleCnt="4"/>
      <dgm:spPr/>
    </dgm:pt>
    <dgm:pt modelId="{BD4463AC-BF86-4F52-B908-915F1D68ED08}" type="pres">
      <dgm:prSet presAssocID="{9141B2EF-F7BC-4C60-BFB2-E1F43856B07A}" presName="root2" presStyleCnt="0"/>
      <dgm:spPr/>
    </dgm:pt>
    <dgm:pt modelId="{9DC8E316-AD29-480C-A31D-22C69BA14715}" type="pres">
      <dgm:prSet presAssocID="{9141B2EF-F7BC-4C60-BFB2-E1F43856B07A}" presName="LevelTwoTextNode" presStyleLbl="node4" presStyleIdx="0" presStyleCnt="4">
        <dgm:presLayoutVars>
          <dgm:chPref val="3"/>
        </dgm:presLayoutVars>
      </dgm:prSet>
      <dgm:spPr/>
    </dgm:pt>
    <dgm:pt modelId="{4B249117-EA8F-4743-A27A-36CFA05294A0}" type="pres">
      <dgm:prSet presAssocID="{9141B2EF-F7BC-4C60-BFB2-E1F43856B07A}" presName="level3hierChild" presStyleCnt="0"/>
      <dgm:spPr/>
    </dgm:pt>
    <dgm:pt modelId="{49B6B7A2-BEE3-48A2-B756-09005C8C09CA}" type="pres">
      <dgm:prSet presAssocID="{2A9A7618-C848-43D1-8B25-B436CAB9B0B0}" presName="conn2-1" presStyleLbl="parChTrans1D4" presStyleIdx="1" presStyleCnt="4"/>
      <dgm:spPr/>
    </dgm:pt>
    <dgm:pt modelId="{7B836DB1-76FA-4969-A12D-D375B6BAFF1B}" type="pres">
      <dgm:prSet presAssocID="{2A9A7618-C848-43D1-8B25-B436CAB9B0B0}" presName="connTx" presStyleLbl="parChTrans1D4" presStyleIdx="1" presStyleCnt="4"/>
      <dgm:spPr/>
    </dgm:pt>
    <dgm:pt modelId="{0E7106CA-1E1D-4B11-BB23-C485DF74DC1A}" type="pres">
      <dgm:prSet presAssocID="{44A3E1A0-51CF-4FC0-8699-7358100D73C6}" presName="root2" presStyleCnt="0"/>
      <dgm:spPr/>
    </dgm:pt>
    <dgm:pt modelId="{F49E6AC2-D349-4C53-BE51-4B018AEF32A4}" type="pres">
      <dgm:prSet presAssocID="{44A3E1A0-51CF-4FC0-8699-7358100D73C6}" presName="LevelTwoTextNode" presStyleLbl="node4" presStyleIdx="1" presStyleCnt="4">
        <dgm:presLayoutVars>
          <dgm:chPref val="3"/>
        </dgm:presLayoutVars>
      </dgm:prSet>
      <dgm:spPr/>
    </dgm:pt>
    <dgm:pt modelId="{AE3DD334-AE1F-44D5-B5A6-B895B48D2D57}" type="pres">
      <dgm:prSet presAssocID="{44A3E1A0-51CF-4FC0-8699-7358100D73C6}" presName="level3hierChild" presStyleCnt="0"/>
      <dgm:spPr/>
    </dgm:pt>
    <dgm:pt modelId="{7B328150-E07F-4CDA-85DC-F3388459E870}" type="pres">
      <dgm:prSet presAssocID="{A17D3A41-B007-408B-B582-A42C15CDF357}" presName="conn2-1" presStyleLbl="parChTrans1D3" presStyleIdx="2" presStyleCnt="3"/>
      <dgm:spPr/>
    </dgm:pt>
    <dgm:pt modelId="{01F4228C-FCA0-4004-9F78-015C1C8B8A47}" type="pres">
      <dgm:prSet presAssocID="{A17D3A41-B007-408B-B582-A42C15CDF357}" presName="connTx" presStyleLbl="parChTrans1D3" presStyleIdx="2" presStyleCnt="3"/>
      <dgm:spPr/>
    </dgm:pt>
    <dgm:pt modelId="{7CEDD2A1-16DC-47D0-ABBC-0334667D6211}" type="pres">
      <dgm:prSet presAssocID="{2C783D48-984A-4322-B834-890FB84D59F4}" presName="root2" presStyleCnt="0"/>
      <dgm:spPr/>
    </dgm:pt>
    <dgm:pt modelId="{75A70CD7-27AB-41CA-B275-C102420CE72B}" type="pres">
      <dgm:prSet presAssocID="{2C783D48-984A-4322-B834-890FB84D59F4}" presName="LevelTwoTextNode" presStyleLbl="node3" presStyleIdx="2" presStyleCnt="3">
        <dgm:presLayoutVars>
          <dgm:chPref val="3"/>
        </dgm:presLayoutVars>
      </dgm:prSet>
      <dgm:spPr/>
    </dgm:pt>
    <dgm:pt modelId="{F47D6E38-8B08-4B4F-80D9-03B187050080}" type="pres">
      <dgm:prSet presAssocID="{2C783D48-984A-4322-B834-890FB84D59F4}" presName="level3hierChild" presStyleCnt="0"/>
      <dgm:spPr/>
    </dgm:pt>
    <dgm:pt modelId="{7D8CB065-0574-4C11-BC2F-DFE27CED2CF0}" type="pres">
      <dgm:prSet presAssocID="{69BD87CE-AEE6-4BA2-A403-04CE94C76A5E}" presName="conn2-1" presStyleLbl="parChTrans1D4" presStyleIdx="2" presStyleCnt="4"/>
      <dgm:spPr/>
    </dgm:pt>
    <dgm:pt modelId="{BA227CDF-4BD3-42CF-B5F8-3D06DC956C38}" type="pres">
      <dgm:prSet presAssocID="{69BD87CE-AEE6-4BA2-A403-04CE94C76A5E}" presName="connTx" presStyleLbl="parChTrans1D4" presStyleIdx="2" presStyleCnt="4"/>
      <dgm:spPr/>
    </dgm:pt>
    <dgm:pt modelId="{E15E749C-260A-4FA0-BFB0-AAB7716E844E}" type="pres">
      <dgm:prSet presAssocID="{FE8F4558-E399-435B-88FF-CB8862D37E54}" presName="root2" presStyleCnt="0"/>
      <dgm:spPr/>
    </dgm:pt>
    <dgm:pt modelId="{22863FB4-ADBD-40F4-AB51-58EADF86B655}" type="pres">
      <dgm:prSet presAssocID="{FE8F4558-E399-435B-88FF-CB8862D37E54}" presName="LevelTwoTextNode" presStyleLbl="node4" presStyleIdx="2" presStyleCnt="4">
        <dgm:presLayoutVars>
          <dgm:chPref val="3"/>
        </dgm:presLayoutVars>
      </dgm:prSet>
      <dgm:spPr/>
    </dgm:pt>
    <dgm:pt modelId="{B7C3DD89-DD4A-495C-B003-460FD3C7C574}" type="pres">
      <dgm:prSet presAssocID="{FE8F4558-E399-435B-88FF-CB8862D37E54}" presName="level3hierChild" presStyleCnt="0"/>
      <dgm:spPr/>
    </dgm:pt>
    <dgm:pt modelId="{F338C643-3238-468A-ACB8-BA47D644F68C}" type="pres">
      <dgm:prSet presAssocID="{9A7F825C-1581-41F5-A0CC-F3701A244549}" presName="conn2-1" presStyleLbl="parChTrans1D4" presStyleIdx="3" presStyleCnt="4"/>
      <dgm:spPr/>
    </dgm:pt>
    <dgm:pt modelId="{F3E54E62-65DE-4432-8C1F-4302724DC8FB}" type="pres">
      <dgm:prSet presAssocID="{9A7F825C-1581-41F5-A0CC-F3701A244549}" presName="connTx" presStyleLbl="parChTrans1D4" presStyleIdx="3" presStyleCnt="4"/>
      <dgm:spPr/>
    </dgm:pt>
    <dgm:pt modelId="{0F4BEAA1-9A60-4E23-B307-07EF695BA6A0}" type="pres">
      <dgm:prSet presAssocID="{01EAB778-B0FE-40F6-AE15-602F4E245AC6}" presName="root2" presStyleCnt="0"/>
      <dgm:spPr/>
    </dgm:pt>
    <dgm:pt modelId="{F1EB2948-BA6D-448E-9434-D11129BA66A1}" type="pres">
      <dgm:prSet presAssocID="{01EAB778-B0FE-40F6-AE15-602F4E245AC6}" presName="LevelTwoTextNode" presStyleLbl="node4" presStyleIdx="3" presStyleCnt="4">
        <dgm:presLayoutVars>
          <dgm:chPref val="3"/>
        </dgm:presLayoutVars>
      </dgm:prSet>
      <dgm:spPr/>
    </dgm:pt>
    <dgm:pt modelId="{C527E4E5-2988-4CD0-8904-71DB807A507F}" type="pres">
      <dgm:prSet presAssocID="{01EAB778-B0FE-40F6-AE15-602F4E245AC6}" presName="level3hierChild" presStyleCnt="0"/>
      <dgm:spPr/>
    </dgm:pt>
  </dgm:ptLst>
  <dgm:cxnLst>
    <dgm:cxn modelId="{F653AD03-9F2C-4193-AD01-B695F1AEBF8F}" type="presOf" srcId="{E8C59C92-8356-4732-B4B1-885D5E733DA0}" destId="{E1B14DB3-29F6-4609-866F-22CA34BDB95B}" srcOrd="0" destOrd="0" presId="urn:microsoft.com/office/officeart/2005/8/layout/hierarchy2"/>
    <dgm:cxn modelId="{E6260D15-B014-44D6-B794-A36D82B78640}" srcId="{EB204394-C16B-4D87-A211-BE15E1A24193}" destId="{C56F0462-DE1A-4730-8CDD-7B6F7FC35801}" srcOrd="0" destOrd="0" parTransId="{E8C59C92-8356-4732-B4B1-885D5E733DA0}" sibTransId="{20FB980D-F53C-4D98-A989-391C3DEF7A64}"/>
    <dgm:cxn modelId="{16E0DB17-DC08-4D0C-A680-646778F056BC}" type="presOf" srcId="{A17D3A41-B007-408B-B582-A42C15CDF357}" destId="{01F4228C-FCA0-4004-9F78-015C1C8B8A47}" srcOrd="1" destOrd="0" presId="urn:microsoft.com/office/officeart/2005/8/layout/hierarchy2"/>
    <dgm:cxn modelId="{474DCC1D-A6C9-4968-8FA3-9B26D9750D66}" type="presOf" srcId="{B507D09E-3FF7-46F1-B8D3-886692024611}" destId="{C5B3FCC9-88B0-4109-B539-251678A8E5C6}" srcOrd="0" destOrd="0" presId="urn:microsoft.com/office/officeart/2005/8/layout/hierarchy2"/>
    <dgm:cxn modelId="{786D0633-F45A-4614-A2EC-E3A04C3424ED}" type="presOf" srcId="{782DCBEE-0820-46D0-BD96-38806A86C77E}" destId="{F6C71DA8-209C-4B95-BA7F-7BEBBA314827}" srcOrd="0" destOrd="0" presId="urn:microsoft.com/office/officeart/2005/8/layout/hierarchy2"/>
    <dgm:cxn modelId="{6246C436-61E3-4985-A5AF-761AD9A5E919}" type="presOf" srcId="{69BD87CE-AEE6-4BA2-A403-04CE94C76A5E}" destId="{BA227CDF-4BD3-42CF-B5F8-3D06DC956C38}" srcOrd="1" destOrd="0" presId="urn:microsoft.com/office/officeart/2005/8/layout/hierarchy2"/>
    <dgm:cxn modelId="{D183D539-B87A-4D23-ADF5-328FD14B9ABE}" type="presOf" srcId="{69BD87CE-AEE6-4BA2-A403-04CE94C76A5E}" destId="{7D8CB065-0574-4C11-BC2F-DFE27CED2CF0}" srcOrd="0" destOrd="0" presId="urn:microsoft.com/office/officeart/2005/8/layout/hierarchy2"/>
    <dgm:cxn modelId="{55DED539-5060-46E7-A8EC-7EF1C466B833}" type="presOf" srcId="{A17D3A41-B007-408B-B582-A42C15CDF357}" destId="{7B328150-E07F-4CDA-85DC-F3388459E870}" srcOrd="0" destOrd="0" presId="urn:microsoft.com/office/officeart/2005/8/layout/hierarchy2"/>
    <dgm:cxn modelId="{6DC24A40-4337-4AFB-B113-3B94E1417E91}" srcId="{C56F0462-DE1A-4730-8CDD-7B6F7FC35801}" destId="{44A3E1A0-51CF-4FC0-8699-7358100D73C6}" srcOrd="1" destOrd="0" parTransId="{2A9A7618-C848-43D1-8B25-B436CAB9B0B0}" sibTransId="{0E965D2C-9E3B-4E28-9BE8-80344088CD22}"/>
    <dgm:cxn modelId="{6BF62C4A-1C57-437D-B100-51C32CAC6042}" type="presOf" srcId="{2C783D48-984A-4322-B834-890FB84D59F4}" destId="{75A70CD7-27AB-41CA-B275-C102420CE72B}" srcOrd="0" destOrd="0" presId="urn:microsoft.com/office/officeart/2005/8/layout/hierarchy2"/>
    <dgm:cxn modelId="{64E2F34B-1838-4485-B0DD-03B613A1B59C}" type="presOf" srcId="{EB204394-C16B-4D87-A211-BE15E1A24193}" destId="{FEECF0E9-8EB7-438E-B1AF-B8BBF88590E9}" srcOrd="0" destOrd="0" presId="urn:microsoft.com/office/officeart/2005/8/layout/hierarchy2"/>
    <dgm:cxn modelId="{5EE1A34F-95A3-4A73-BF3A-67699793FB5A}" type="presOf" srcId="{9141B2EF-F7BC-4C60-BFB2-E1F43856B07A}" destId="{9DC8E316-AD29-480C-A31D-22C69BA14715}" srcOrd="0" destOrd="0" presId="urn:microsoft.com/office/officeart/2005/8/layout/hierarchy2"/>
    <dgm:cxn modelId="{F9C2255B-AFE6-4219-967D-16E427753AB3}" type="presOf" srcId="{A6732E99-B89B-4044-8044-ED58D370671A}" destId="{DB6A7B43-C78F-481C-8B95-847873A1A5AE}" srcOrd="0" destOrd="0" presId="urn:microsoft.com/office/officeart/2005/8/layout/hierarchy2"/>
    <dgm:cxn modelId="{2EA25E5E-39CC-46F5-BDF5-9B3662EBD9D9}" type="presOf" srcId="{9A7F825C-1581-41F5-A0CC-F3701A244549}" destId="{F338C643-3238-468A-ACB8-BA47D644F68C}" srcOrd="0" destOrd="0" presId="urn:microsoft.com/office/officeart/2005/8/layout/hierarchy2"/>
    <dgm:cxn modelId="{BF38885E-152B-4E2A-9397-F63C4FCD72B9}" type="presOf" srcId="{782DCBEE-0820-46D0-BD96-38806A86C77E}" destId="{72429ADB-0700-4D77-9D14-09307CD0CC95}" srcOrd="1" destOrd="0" presId="urn:microsoft.com/office/officeart/2005/8/layout/hierarchy2"/>
    <dgm:cxn modelId="{60BAC95E-9AE3-4FFE-B37E-FFE3B5AD0D16}" type="presOf" srcId="{98ABB858-303C-47D0-B4C5-E2E3417B36A6}" destId="{A89C1E4A-0F6D-4BBB-BAF1-0D5FCC4D499A}" srcOrd="1" destOrd="0" presId="urn:microsoft.com/office/officeart/2005/8/layout/hierarchy2"/>
    <dgm:cxn modelId="{78B87769-67AA-4E4C-8D68-3223B4A9CCEC}" type="presOf" srcId="{7A23AC4C-0A8E-40E1-A8E9-B4E7ABBE7987}" destId="{6BC8E671-6391-450E-B479-91F03A4B9CD1}" srcOrd="0" destOrd="0" presId="urn:microsoft.com/office/officeart/2005/8/layout/hierarchy2"/>
    <dgm:cxn modelId="{12CDEC6A-C7DF-48F3-B490-FEAEE79582EF}" srcId="{EB204394-C16B-4D87-A211-BE15E1A24193}" destId="{2C783D48-984A-4322-B834-890FB84D59F4}" srcOrd="1" destOrd="0" parTransId="{A17D3A41-B007-408B-B582-A42C15CDF357}" sibTransId="{0F0C0402-3849-49D1-ADF8-C5A8FCBEA18B}"/>
    <dgm:cxn modelId="{845D4D6B-E6EB-4D1D-A34D-17BC275762F1}" srcId="{B507D09E-3FF7-46F1-B8D3-886692024611}" destId="{EB204394-C16B-4D87-A211-BE15E1A24193}" srcOrd="1" destOrd="0" parTransId="{DB773C8A-DE3A-4716-9D86-85F8D52F6C91}" sibTransId="{A0A01FFB-0BAC-4D9B-9879-1C611883DB64}"/>
    <dgm:cxn modelId="{3780A979-9C2B-4AE4-ACEB-536A2DED211C}" type="presOf" srcId="{C56F0462-DE1A-4730-8CDD-7B6F7FC35801}" destId="{AF931D1F-8B01-446E-9172-491F5757514B}" srcOrd="0" destOrd="0" presId="urn:microsoft.com/office/officeart/2005/8/layout/hierarchy2"/>
    <dgm:cxn modelId="{5E59088E-9765-42B4-85BD-CD132AC45FD5}" type="presOf" srcId="{402C027D-E9FF-456F-AEFD-AD4871C222CD}" destId="{EC89C3A1-CF8C-4462-AC98-653CC836DF41}" srcOrd="0" destOrd="0" presId="urn:microsoft.com/office/officeart/2005/8/layout/hierarchy2"/>
    <dgm:cxn modelId="{07FF2D91-EB87-4DD4-B45B-E540ADFB2070}" type="presOf" srcId="{41B76365-70A3-4F0B-94C1-A6964AD3B8C9}" destId="{C8511FDA-8721-4805-B8E8-B0AE12CE9591}" srcOrd="0" destOrd="0" presId="urn:microsoft.com/office/officeart/2005/8/layout/hierarchy2"/>
    <dgm:cxn modelId="{10E22F94-AC16-4A5C-8E1A-0D4ADD055AB9}" type="presOf" srcId="{FE8F4558-E399-435B-88FF-CB8862D37E54}" destId="{22863FB4-ADBD-40F4-AB51-58EADF86B655}" srcOrd="0" destOrd="0" presId="urn:microsoft.com/office/officeart/2005/8/layout/hierarchy2"/>
    <dgm:cxn modelId="{79F5C594-D4D4-4076-9B87-EA6D862CE9B0}" type="presOf" srcId="{44A3E1A0-51CF-4FC0-8699-7358100D73C6}" destId="{F49E6AC2-D349-4C53-BE51-4B018AEF32A4}" srcOrd="0" destOrd="0" presId="urn:microsoft.com/office/officeart/2005/8/layout/hierarchy2"/>
    <dgm:cxn modelId="{FECA80A5-385B-4301-9CF3-FDEA764397E0}" type="presOf" srcId="{DB773C8A-DE3A-4716-9D86-85F8D52F6C91}" destId="{6B40F3C3-AF07-46F6-AB16-3D250F2BC3DC}" srcOrd="1" destOrd="0" presId="urn:microsoft.com/office/officeart/2005/8/layout/hierarchy2"/>
    <dgm:cxn modelId="{93A50EAB-53F8-4A13-BEA4-03FD1A4CDC9E}" srcId="{C56F0462-DE1A-4730-8CDD-7B6F7FC35801}" destId="{9141B2EF-F7BC-4C60-BFB2-E1F43856B07A}" srcOrd="0" destOrd="0" parTransId="{7A23AC4C-0A8E-40E1-A8E9-B4E7ABBE7987}" sibTransId="{11EEEBA2-1C3F-4954-AFFA-FFE94F8AD502}"/>
    <dgm:cxn modelId="{0C650EC1-4A05-43D1-81A9-8CD55D19453C}" type="presOf" srcId="{9A7F825C-1581-41F5-A0CC-F3701A244549}" destId="{F3E54E62-65DE-4432-8C1F-4302724DC8FB}" srcOrd="1" destOrd="0" presId="urn:microsoft.com/office/officeart/2005/8/layout/hierarchy2"/>
    <dgm:cxn modelId="{4044C2C1-7B6E-44AA-A1FC-4A345BA7A277}" srcId="{2C783D48-984A-4322-B834-890FB84D59F4}" destId="{FE8F4558-E399-435B-88FF-CB8862D37E54}" srcOrd="0" destOrd="0" parTransId="{69BD87CE-AEE6-4BA2-A403-04CE94C76A5E}" sibTransId="{D557522C-ACDB-493B-8001-28BDF07894F0}"/>
    <dgm:cxn modelId="{B41DA1CD-740D-4B84-999D-EACD112EC86C}" type="presOf" srcId="{01EAB778-B0FE-40F6-AE15-602F4E245AC6}" destId="{F1EB2948-BA6D-448E-9434-D11129BA66A1}" srcOrd="0" destOrd="0" presId="urn:microsoft.com/office/officeart/2005/8/layout/hierarchy2"/>
    <dgm:cxn modelId="{5EA4DCCD-11AC-49A4-9B3C-29806DB0A70D}" type="presOf" srcId="{98ABB858-303C-47D0-B4C5-E2E3417B36A6}" destId="{B489C7A2-0F0F-4FC8-9695-560114A38AB1}" srcOrd="0" destOrd="0" presId="urn:microsoft.com/office/officeart/2005/8/layout/hierarchy2"/>
    <dgm:cxn modelId="{29D20DCE-233C-4BE4-9D75-8717139A9832}" srcId="{2C783D48-984A-4322-B834-890FB84D59F4}" destId="{01EAB778-B0FE-40F6-AE15-602F4E245AC6}" srcOrd="1" destOrd="0" parTransId="{9A7F825C-1581-41F5-A0CC-F3701A244549}" sibTransId="{73BD612E-19A4-453C-A4FE-9E832EE72CC4}"/>
    <dgm:cxn modelId="{333FD9CF-6424-49FD-8634-8020C5E2112E}" type="presOf" srcId="{2A9A7618-C848-43D1-8B25-B436CAB9B0B0}" destId="{49B6B7A2-BEE3-48A2-B756-09005C8C09CA}" srcOrd="0" destOrd="0" presId="urn:microsoft.com/office/officeart/2005/8/layout/hierarchy2"/>
    <dgm:cxn modelId="{66E8C1DB-CF0D-41C8-A769-A99D9C6B980A}" type="presOf" srcId="{E8C59C92-8356-4732-B4B1-885D5E733DA0}" destId="{1F7D8A7F-EC56-4592-80D7-A5A89CBBBA09}" srcOrd="1" destOrd="0" presId="urn:microsoft.com/office/officeart/2005/8/layout/hierarchy2"/>
    <dgm:cxn modelId="{B6387ADE-A28B-4F45-8999-16FEBDA02996}" type="presOf" srcId="{DB773C8A-DE3A-4716-9D86-85F8D52F6C91}" destId="{5C0497A8-C70A-4E99-A08E-7539A70FB702}" srcOrd="0" destOrd="0" presId="urn:microsoft.com/office/officeart/2005/8/layout/hierarchy2"/>
    <dgm:cxn modelId="{7CA265E7-FB4A-44E5-9899-ECC86C4534F8}" srcId="{B507D09E-3FF7-46F1-B8D3-886692024611}" destId="{402C027D-E9FF-456F-AEFD-AD4871C222CD}" srcOrd="0" destOrd="0" parTransId="{98ABB858-303C-47D0-B4C5-E2E3417B36A6}" sibTransId="{1C75CC7C-8355-4A76-9533-077DBA749CFE}"/>
    <dgm:cxn modelId="{C76B76EA-CE15-4B7D-A7A6-6367F1144480}" type="presOf" srcId="{7A23AC4C-0A8E-40E1-A8E9-B4E7ABBE7987}" destId="{C588B122-71A3-4CD3-9A25-AD672327A2FB}" srcOrd="1" destOrd="0" presId="urn:microsoft.com/office/officeart/2005/8/layout/hierarchy2"/>
    <dgm:cxn modelId="{93CF2BF9-EEAD-4F9C-BA93-E4F6C4CC1EF0}" type="presOf" srcId="{2A9A7618-C848-43D1-8B25-B436CAB9B0B0}" destId="{7B836DB1-76FA-4969-A12D-D375B6BAFF1B}" srcOrd="1" destOrd="0" presId="urn:microsoft.com/office/officeart/2005/8/layout/hierarchy2"/>
    <dgm:cxn modelId="{F75268FC-ED11-48F8-8131-FDB3D97407F5}" srcId="{A6732E99-B89B-4044-8044-ED58D370671A}" destId="{B507D09E-3FF7-46F1-B8D3-886692024611}" srcOrd="0" destOrd="0" parTransId="{E3FF35C1-0D1D-4218-B452-2010CDDF035D}" sibTransId="{BE1443B6-F502-459D-9DA4-F7A3978D9E46}"/>
    <dgm:cxn modelId="{489789FE-3C6C-451C-800C-5A5226FD244F}" srcId="{402C027D-E9FF-456F-AEFD-AD4871C222CD}" destId="{41B76365-70A3-4F0B-94C1-A6964AD3B8C9}" srcOrd="0" destOrd="0" parTransId="{782DCBEE-0820-46D0-BD96-38806A86C77E}" sibTransId="{C0C3A991-6D7C-4751-972D-C41B424EF2C2}"/>
    <dgm:cxn modelId="{015FE26A-90C9-45B7-925F-BE5F2317F8B1}" type="presParOf" srcId="{DB6A7B43-C78F-481C-8B95-847873A1A5AE}" destId="{FAFC9210-DA15-4F37-8808-A829209BB519}" srcOrd="0" destOrd="0" presId="urn:microsoft.com/office/officeart/2005/8/layout/hierarchy2"/>
    <dgm:cxn modelId="{B1670E0A-D0F7-4049-B9A9-9B23327F70E9}" type="presParOf" srcId="{FAFC9210-DA15-4F37-8808-A829209BB519}" destId="{C5B3FCC9-88B0-4109-B539-251678A8E5C6}" srcOrd="0" destOrd="0" presId="urn:microsoft.com/office/officeart/2005/8/layout/hierarchy2"/>
    <dgm:cxn modelId="{B174DC53-A645-44D7-A5BD-A696F9F6BF3C}" type="presParOf" srcId="{FAFC9210-DA15-4F37-8808-A829209BB519}" destId="{254A0514-D40A-4182-B4B9-41F1A05467B4}" srcOrd="1" destOrd="0" presId="urn:microsoft.com/office/officeart/2005/8/layout/hierarchy2"/>
    <dgm:cxn modelId="{45A104E9-C3D3-43A3-AA44-864560B4CA0D}" type="presParOf" srcId="{254A0514-D40A-4182-B4B9-41F1A05467B4}" destId="{B489C7A2-0F0F-4FC8-9695-560114A38AB1}" srcOrd="0" destOrd="0" presId="urn:microsoft.com/office/officeart/2005/8/layout/hierarchy2"/>
    <dgm:cxn modelId="{E193C790-C63C-4509-9766-2C90B85CD86B}" type="presParOf" srcId="{B489C7A2-0F0F-4FC8-9695-560114A38AB1}" destId="{A89C1E4A-0F6D-4BBB-BAF1-0D5FCC4D499A}" srcOrd="0" destOrd="0" presId="urn:microsoft.com/office/officeart/2005/8/layout/hierarchy2"/>
    <dgm:cxn modelId="{4184D25D-3DC2-4B26-AB6D-E3E4FF600287}" type="presParOf" srcId="{254A0514-D40A-4182-B4B9-41F1A05467B4}" destId="{0C65F9C8-A833-4C23-8E25-26344EB67EF7}" srcOrd="1" destOrd="0" presId="urn:microsoft.com/office/officeart/2005/8/layout/hierarchy2"/>
    <dgm:cxn modelId="{7E97EDA8-A65A-4B5E-8E62-8C6A7FB54450}" type="presParOf" srcId="{0C65F9C8-A833-4C23-8E25-26344EB67EF7}" destId="{EC89C3A1-CF8C-4462-AC98-653CC836DF41}" srcOrd="0" destOrd="0" presId="urn:microsoft.com/office/officeart/2005/8/layout/hierarchy2"/>
    <dgm:cxn modelId="{2919B7B2-EACE-4533-896E-25407D88920B}" type="presParOf" srcId="{0C65F9C8-A833-4C23-8E25-26344EB67EF7}" destId="{7191549A-B9D0-4CDB-9E4E-410EE678FBBE}" srcOrd="1" destOrd="0" presId="urn:microsoft.com/office/officeart/2005/8/layout/hierarchy2"/>
    <dgm:cxn modelId="{AC37CEC9-49A6-43E2-A992-91D801F504B7}" type="presParOf" srcId="{7191549A-B9D0-4CDB-9E4E-410EE678FBBE}" destId="{F6C71DA8-209C-4B95-BA7F-7BEBBA314827}" srcOrd="0" destOrd="0" presId="urn:microsoft.com/office/officeart/2005/8/layout/hierarchy2"/>
    <dgm:cxn modelId="{38D470BB-5DEA-4C79-A9E7-E92391C24CF3}" type="presParOf" srcId="{F6C71DA8-209C-4B95-BA7F-7BEBBA314827}" destId="{72429ADB-0700-4D77-9D14-09307CD0CC95}" srcOrd="0" destOrd="0" presId="urn:microsoft.com/office/officeart/2005/8/layout/hierarchy2"/>
    <dgm:cxn modelId="{A1EE5EA6-5360-4673-BAEF-7AD19D94C9AE}" type="presParOf" srcId="{7191549A-B9D0-4CDB-9E4E-410EE678FBBE}" destId="{954DB616-EA1B-47BE-9654-B5AAF7B78A5B}" srcOrd="1" destOrd="0" presId="urn:microsoft.com/office/officeart/2005/8/layout/hierarchy2"/>
    <dgm:cxn modelId="{EA5E1049-8ED1-4F35-9E40-93851A5DC7D6}" type="presParOf" srcId="{954DB616-EA1B-47BE-9654-B5AAF7B78A5B}" destId="{C8511FDA-8721-4805-B8E8-B0AE12CE9591}" srcOrd="0" destOrd="0" presId="urn:microsoft.com/office/officeart/2005/8/layout/hierarchy2"/>
    <dgm:cxn modelId="{611BC848-0F54-43B9-9F55-EC582A7BB3E7}" type="presParOf" srcId="{954DB616-EA1B-47BE-9654-B5AAF7B78A5B}" destId="{B96BB847-9916-4F67-8AAE-1EA3D03EEAC8}" srcOrd="1" destOrd="0" presId="urn:microsoft.com/office/officeart/2005/8/layout/hierarchy2"/>
    <dgm:cxn modelId="{0D78529C-5CCB-4CBF-8B46-556B8BF66B80}" type="presParOf" srcId="{254A0514-D40A-4182-B4B9-41F1A05467B4}" destId="{5C0497A8-C70A-4E99-A08E-7539A70FB702}" srcOrd="2" destOrd="0" presId="urn:microsoft.com/office/officeart/2005/8/layout/hierarchy2"/>
    <dgm:cxn modelId="{EFB9E2C7-F7F7-4F9C-8D84-B6EE01D00D8E}" type="presParOf" srcId="{5C0497A8-C70A-4E99-A08E-7539A70FB702}" destId="{6B40F3C3-AF07-46F6-AB16-3D250F2BC3DC}" srcOrd="0" destOrd="0" presId="urn:microsoft.com/office/officeart/2005/8/layout/hierarchy2"/>
    <dgm:cxn modelId="{E1EFFD81-FD48-4345-B5E8-9619C77B5987}" type="presParOf" srcId="{254A0514-D40A-4182-B4B9-41F1A05467B4}" destId="{9EE19E0F-98BF-469F-9DA6-17FD288740A2}" srcOrd="3" destOrd="0" presId="urn:microsoft.com/office/officeart/2005/8/layout/hierarchy2"/>
    <dgm:cxn modelId="{5695134F-29A9-47DE-AD4C-F12B910012C5}" type="presParOf" srcId="{9EE19E0F-98BF-469F-9DA6-17FD288740A2}" destId="{FEECF0E9-8EB7-438E-B1AF-B8BBF88590E9}" srcOrd="0" destOrd="0" presId="urn:microsoft.com/office/officeart/2005/8/layout/hierarchy2"/>
    <dgm:cxn modelId="{60388288-1A3D-4373-93A7-BD606DE05E7C}" type="presParOf" srcId="{9EE19E0F-98BF-469F-9DA6-17FD288740A2}" destId="{04C3BADA-8749-4B46-A324-EDD0A2AD628E}" srcOrd="1" destOrd="0" presId="urn:microsoft.com/office/officeart/2005/8/layout/hierarchy2"/>
    <dgm:cxn modelId="{E62BFD6D-752B-4D25-A79E-4A8F3C381037}" type="presParOf" srcId="{04C3BADA-8749-4B46-A324-EDD0A2AD628E}" destId="{E1B14DB3-29F6-4609-866F-22CA34BDB95B}" srcOrd="0" destOrd="0" presId="urn:microsoft.com/office/officeart/2005/8/layout/hierarchy2"/>
    <dgm:cxn modelId="{B0AD0DDB-D871-414B-A551-7FA4F98AA65C}" type="presParOf" srcId="{E1B14DB3-29F6-4609-866F-22CA34BDB95B}" destId="{1F7D8A7F-EC56-4592-80D7-A5A89CBBBA09}" srcOrd="0" destOrd="0" presId="urn:microsoft.com/office/officeart/2005/8/layout/hierarchy2"/>
    <dgm:cxn modelId="{8D1DBAC6-8F2C-4290-8EC4-D7502958CC25}" type="presParOf" srcId="{04C3BADA-8749-4B46-A324-EDD0A2AD628E}" destId="{C863BCF1-A7D2-4438-AB74-4263AF940D6A}" srcOrd="1" destOrd="0" presId="urn:microsoft.com/office/officeart/2005/8/layout/hierarchy2"/>
    <dgm:cxn modelId="{591CA0D8-27B2-4DE6-8914-00E4FBCFFC99}" type="presParOf" srcId="{C863BCF1-A7D2-4438-AB74-4263AF940D6A}" destId="{AF931D1F-8B01-446E-9172-491F5757514B}" srcOrd="0" destOrd="0" presId="urn:microsoft.com/office/officeart/2005/8/layout/hierarchy2"/>
    <dgm:cxn modelId="{1312123A-21CE-4BA3-AB56-09BDCF54DC8B}" type="presParOf" srcId="{C863BCF1-A7D2-4438-AB74-4263AF940D6A}" destId="{253F8F23-8570-4CBA-8465-E3C60BF6F78C}" srcOrd="1" destOrd="0" presId="urn:microsoft.com/office/officeart/2005/8/layout/hierarchy2"/>
    <dgm:cxn modelId="{741D4878-DC78-4DAA-A1BE-64F657AD8072}" type="presParOf" srcId="{253F8F23-8570-4CBA-8465-E3C60BF6F78C}" destId="{6BC8E671-6391-450E-B479-91F03A4B9CD1}" srcOrd="0" destOrd="0" presId="urn:microsoft.com/office/officeart/2005/8/layout/hierarchy2"/>
    <dgm:cxn modelId="{3D607331-8A09-431D-9FC5-CA38DD3D9BC0}" type="presParOf" srcId="{6BC8E671-6391-450E-B479-91F03A4B9CD1}" destId="{C588B122-71A3-4CD3-9A25-AD672327A2FB}" srcOrd="0" destOrd="0" presId="urn:microsoft.com/office/officeart/2005/8/layout/hierarchy2"/>
    <dgm:cxn modelId="{7E952989-5FD9-464D-A57F-1ABAC6CD16F5}" type="presParOf" srcId="{253F8F23-8570-4CBA-8465-E3C60BF6F78C}" destId="{BD4463AC-BF86-4F52-B908-915F1D68ED08}" srcOrd="1" destOrd="0" presId="urn:microsoft.com/office/officeart/2005/8/layout/hierarchy2"/>
    <dgm:cxn modelId="{0BB7CC47-DD82-4536-90B2-CF383AE4A976}" type="presParOf" srcId="{BD4463AC-BF86-4F52-B908-915F1D68ED08}" destId="{9DC8E316-AD29-480C-A31D-22C69BA14715}" srcOrd="0" destOrd="0" presId="urn:microsoft.com/office/officeart/2005/8/layout/hierarchy2"/>
    <dgm:cxn modelId="{B48D6994-B80D-4B4E-A867-BC37B83D3484}" type="presParOf" srcId="{BD4463AC-BF86-4F52-B908-915F1D68ED08}" destId="{4B249117-EA8F-4743-A27A-36CFA05294A0}" srcOrd="1" destOrd="0" presId="urn:microsoft.com/office/officeart/2005/8/layout/hierarchy2"/>
    <dgm:cxn modelId="{DE34F264-7360-4838-8212-08000D36510B}" type="presParOf" srcId="{253F8F23-8570-4CBA-8465-E3C60BF6F78C}" destId="{49B6B7A2-BEE3-48A2-B756-09005C8C09CA}" srcOrd="2" destOrd="0" presId="urn:microsoft.com/office/officeart/2005/8/layout/hierarchy2"/>
    <dgm:cxn modelId="{5E6E965F-EE9D-4A1A-8BC8-AEB3534B3669}" type="presParOf" srcId="{49B6B7A2-BEE3-48A2-B756-09005C8C09CA}" destId="{7B836DB1-76FA-4969-A12D-D375B6BAFF1B}" srcOrd="0" destOrd="0" presId="urn:microsoft.com/office/officeart/2005/8/layout/hierarchy2"/>
    <dgm:cxn modelId="{AEAE0101-7F0F-45DD-B8B5-43831C76B1F9}" type="presParOf" srcId="{253F8F23-8570-4CBA-8465-E3C60BF6F78C}" destId="{0E7106CA-1E1D-4B11-BB23-C485DF74DC1A}" srcOrd="3" destOrd="0" presId="urn:microsoft.com/office/officeart/2005/8/layout/hierarchy2"/>
    <dgm:cxn modelId="{E19623E2-C59D-43B2-9167-903676EDBD2C}" type="presParOf" srcId="{0E7106CA-1E1D-4B11-BB23-C485DF74DC1A}" destId="{F49E6AC2-D349-4C53-BE51-4B018AEF32A4}" srcOrd="0" destOrd="0" presId="urn:microsoft.com/office/officeart/2005/8/layout/hierarchy2"/>
    <dgm:cxn modelId="{5E9875F0-D21E-4A51-9F64-9D8EA6FAA554}" type="presParOf" srcId="{0E7106CA-1E1D-4B11-BB23-C485DF74DC1A}" destId="{AE3DD334-AE1F-44D5-B5A6-B895B48D2D57}" srcOrd="1" destOrd="0" presId="urn:microsoft.com/office/officeart/2005/8/layout/hierarchy2"/>
    <dgm:cxn modelId="{AEC69527-EDE6-4173-8D73-DA1AF7D0B128}" type="presParOf" srcId="{04C3BADA-8749-4B46-A324-EDD0A2AD628E}" destId="{7B328150-E07F-4CDA-85DC-F3388459E870}" srcOrd="2" destOrd="0" presId="urn:microsoft.com/office/officeart/2005/8/layout/hierarchy2"/>
    <dgm:cxn modelId="{D65DDEB4-B295-419B-B599-4E65B63105EB}" type="presParOf" srcId="{7B328150-E07F-4CDA-85DC-F3388459E870}" destId="{01F4228C-FCA0-4004-9F78-015C1C8B8A47}" srcOrd="0" destOrd="0" presId="urn:microsoft.com/office/officeart/2005/8/layout/hierarchy2"/>
    <dgm:cxn modelId="{F1C4467C-80CE-461A-9226-ED1FAE8E6012}" type="presParOf" srcId="{04C3BADA-8749-4B46-A324-EDD0A2AD628E}" destId="{7CEDD2A1-16DC-47D0-ABBC-0334667D6211}" srcOrd="3" destOrd="0" presId="urn:microsoft.com/office/officeart/2005/8/layout/hierarchy2"/>
    <dgm:cxn modelId="{B92B84AC-E7BC-4E56-9082-AA7F275F27B3}" type="presParOf" srcId="{7CEDD2A1-16DC-47D0-ABBC-0334667D6211}" destId="{75A70CD7-27AB-41CA-B275-C102420CE72B}" srcOrd="0" destOrd="0" presId="urn:microsoft.com/office/officeart/2005/8/layout/hierarchy2"/>
    <dgm:cxn modelId="{B997B755-1F81-4740-8ABF-6B962E41F09A}" type="presParOf" srcId="{7CEDD2A1-16DC-47D0-ABBC-0334667D6211}" destId="{F47D6E38-8B08-4B4F-80D9-03B187050080}" srcOrd="1" destOrd="0" presId="urn:microsoft.com/office/officeart/2005/8/layout/hierarchy2"/>
    <dgm:cxn modelId="{0FBA6B2F-139A-44C5-85A9-72ED1DC52AD3}" type="presParOf" srcId="{F47D6E38-8B08-4B4F-80D9-03B187050080}" destId="{7D8CB065-0574-4C11-BC2F-DFE27CED2CF0}" srcOrd="0" destOrd="0" presId="urn:microsoft.com/office/officeart/2005/8/layout/hierarchy2"/>
    <dgm:cxn modelId="{C30EDE1E-79C2-4799-98D6-DF2AD78E9011}" type="presParOf" srcId="{7D8CB065-0574-4C11-BC2F-DFE27CED2CF0}" destId="{BA227CDF-4BD3-42CF-B5F8-3D06DC956C38}" srcOrd="0" destOrd="0" presId="urn:microsoft.com/office/officeart/2005/8/layout/hierarchy2"/>
    <dgm:cxn modelId="{2EC25BF1-9A5D-4D1F-920D-B357B7CDD7BA}" type="presParOf" srcId="{F47D6E38-8B08-4B4F-80D9-03B187050080}" destId="{E15E749C-260A-4FA0-BFB0-AAB7716E844E}" srcOrd="1" destOrd="0" presId="urn:microsoft.com/office/officeart/2005/8/layout/hierarchy2"/>
    <dgm:cxn modelId="{F2F5F7FE-AC41-488E-AE6E-F097A261800E}" type="presParOf" srcId="{E15E749C-260A-4FA0-BFB0-AAB7716E844E}" destId="{22863FB4-ADBD-40F4-AB51-58EADF86B655}" srcOrd="0" destOrd="0" presId="urn:microsoft.com/office/officeart/2005/8/layout/hierarchy2"/>
    <dgm:cxn modelId="{E67C5700-EACA-40B2-84E9-14CE81007CEF}" type="presParOf" srcId="{E15E749C-260A-4FA0-BFB0-AAB7716E844E}" destId="{B7C3DD89-DD4A-495C-B003-460FD3C7C574}" srcOrd="1" destOrd="0" presId="urn:microsoft.com/office/officeart/2005/8/layout/hierarchy2"/>
    <dgm:cxn modelId="{1A74AE37-9CEB-4504-AF52-DAB2C5C5CCFE}" type="presParOf" srcId="{F47D6E38-8B08-4B4F-80D9-03B187050080}" destId="{F338C643-3238-468A-ACB8-BA47D644F68C}" srcOrd="2" destOrd="0" presId="urn:microsoft.com/office/officeart/2005/8/layout/hierarchy2"/>
    <dgm:cxn modelId="{0FC10E0C-524F-48CE-A08D-C54A30B1330B}" type="presParOf" srcId="{F338C643-3238-468A-ACB8-BA47D644F68C}" destId="{F3E54E62-65DE-4432-8C1F-4302724DC8FB}" srcOrd="0" destOrd="0" presId="urn:microsoft.com/office/officeart/2005/8/layout/hierarchy2"/>
    <dgm:cxn modelId="{625ACF23-5B61-4520-B5E8-9F4DB6213365}" type="presParOf" srcId="{F47D6E38-8B08-4B4F-80D9-03B187050080}" destId="{0F4BEAA1-9A60-4E23-B307-07EF695BA6A0}" srcOrd="3" destOrd="0" presId="urn:microsoft.com/office/officeart/2005/8/layout/hierarchy2"/>
    <dgm:cxn modelId="{7A5CC5A8-16DF-4D1B-A640-B4E83F6E3AD4}" type="presParOf" srcId="{0F4BEAA1-9A60-4E23-B307-07EF695BA6A0}" destId="{F1EB2948-BA6D-448E-9434-D11129BA66A1}" srcOrd="0" destOrd="0" presId="urn:microsoft.com/office/officeart/2005/8/layout/hierarchy2"/>
    <dgm:cxn modelId="{B1290224-DEF5-42C1-8FC0-60D1CBBFDA2A}" type="presParOf" srcId="{0F4BEAA1-9A60-4E23-B307-07EF695BA6A0}" destId="{C527E4E5-2988-4CD0-8904-71DB807A507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732E99-B89B-4044-8044-ED58D370671A}" type="doc">
      <dgm:prSet loTypeId="urn:microsoft.com/office/officeart/2005/8/layout/hierarchy2" loCatId="hierarchy" qsTypeId="urn:microsoft.com/office/officeart/2005/8/quickstyle/simple5" qsCatId="simple" csTypeId="urn:microsoft.com/office/officeart/2005/8/colors/accent3_5" csCatId="accent3" phldr="1"/>
      <dgm:spPr/>
      <dgm:t>
        <a:bodyPr/>
        <a:lstStyle/>
        <a:p>
          <a:endParaRPr lang="zh-CN" altLang="en-US"/>
        </a:p>
      </dgm:t>
    </dgm:pt>
    <dgm:pt modelId="{B507D09E-3FF7-46F1-B8D3-886692024611}">
      <dgm:prSet phldrT="[文本]" custT="1"/>
      <dgm:spPr/>
      <dgm:t>
        <a:bodyPr bIns="0" anchor="b" anchorCtr="1"/>
        <a:lstStyle/>
        <a:p>
          <a:r>
            <a:rPr lang="en-US" altLang="zh-CN" sz="3200">
              <a:latin typeface="Pegazi" pitchFamily="50" charset="0"/>
            </a:rPr>
            <a:t>FEEDIE</a:t>
          </a:r>
          <a:endParaRPr lang="zh-CN" altLang="en-US" sz="4000">
            <a:latin typeface="Pegazi" pitchFamily="50" charset="0"/>
          </a:endParaRPr>
        </a:p>
      </dgm:t>
    </dgm:pt>
    <dgm:pt modelId="{E3FF35C1-0D1D-4218-B452-2010CDDF035D}" type="parTrans" cxnId="{F75268FC-ED11-48F8-8131-FDB3D97407F5}">
      <dgm:prSet/>
      <dgm:spPr/>
      <dgm:t>
        <a:bodyPr/>
        <a:lstStyle/>
        <a:p>
          <a:endParaRPr lang="zh-CN" altLang="en-US"/>
        </a:p>
      </dgm:t>
    </dgm:pt>
    <dgm:pt modelId="{BE1443B6-F502-459D-9DA4-F7A3978D9E46}" type="sibTrans" cxnId="{F75268FC-ED11-48F8-8131-FDB3D97407F5}">
      <dgm:prSet/>
      <dgm:spPr/>
      <dgm:t>
        <a:bodyPr/>
        <a:lstStyle/>
        <a:p>
          <a:endParaRPr lang="zh-CN" altLang="en-US"/>
        </a:p>
      </dgm:t>
    </dgm:pt>
    <dgm:pt modelId="{C56F0462-DE1A-4730-8CDD-7B6F7FC35801}">
      <dgm:prSet phldrT="[文本]" custT="1"/>
      <dgm:spPr/>
      <dgm:t>
        <a:bodyPr/>
        <a:lstStyle/>
        <a:p>
          <a:r>
            <a:rPr lang="en-US" altLang="zh-CN" sz="2200" b="1"/>
            <a:t>Front-End</a:t>
          </a:r>
          <a:endParaRPr lang="zh-CN" altLang="en-US" sz="2200" b="1"/>
        </a:p>
      </dgm:t>
    </dgm:pt>
    <dgm:pt modelId="{E8C59C92-8356-4732-B4B1-885D5E733DA0}" type="parTrans" cxnId="{E6260D15-B014-44D6-B794-A36D82B78640}">
      <dgm:prSet/>
      <dgm:spPr/>
      <dgm:t>
        <a:bodyPr/>
        <a:lstStyle/>
        <a:p>
          <a:endParaRPr lang="zh-CN" altLang="en-US"/>
        </a:p>
      </dgm:t>
    </dgm:pt>
    <dgm:pt modelId="{20FB980D-F53C-4D98-A989-391C3DEF7A64}" type="sibTrans" cxnId="{E6260D15-B014-44D6-B794-A36D82B78640}">
      <dgm:prSet/>
      <dgm:spPr/>
      <dgm:t>
        <a:bodyPr/>
        <a:lstStyle/>
        <a:p>
          <a:endParaRPr lang="zh-CN" altLang="en-US"/>
        </a:p>
      </dgm:t>
    </dgm:pt>
    <dgm:pt modelId="{2C783D48-984A-4322-B834-890FB84D59F4}">
      <dgm:prSet custT="1"/>
      <dgm:spPr/>
      <dgm:t>
        <a:bodyPr/>
        <a:lstStyle/>
        <a:p>
          <a:r>
            <a:rPr lang="en-US" altLang="zh-CN" sz="2200" b="1"/>
            <a:t>Background</a:t>
          </a:r>
          <a:endParaRPr lang="zh-CN" altLang="en-US" sz="2200" b="1"/>
        </a:p>
      </dgm:t>
    </dgm:pt>
    <dgm:pt modelId="{A17D3A41-B007-408B-B582-A42C15CDF357}" type="parTrans" cxnId="{12CDEC6A-C7DF-48F3-B490-FEAEE79582EF}">
      <dgm:prSet/>
      <dgm:spPr/>
      <dgm:t>
        <a:bodyPr/>
        <a:lstStyle/>
        <a:p>
          <a:endParaRPr lang="zh-CN" altLang="en-US"/>
        </a:p>
      </dgm:t>
    </dgm:pt>
    <dgm:pt modelId="{0F0C0402-3849-49D1-ADF8-C5A8FCBEA18B}" type="sibTrans" cxnId="{12CDEC6A-C7DF-48F3-B490-FEAEE79582EF}">
      <dgm:prSet/>
      <dgm:spPr/>
      <dgm:t>
        <a:bodyPr/>
        <a:lstStyle/>
        <a:p>
          <a:endParaRPr lang="zh-CN" altLang="en-US"/>
        </a:p>
      </dgm:t>
    </dgm:pt>
    <dgm:pt modelId="{9141B2EF-F7BC-4C60-BFB2-E1F43856B07A}">
      <dgm:prSet custT="1"/>
      <dgm:spPr/>
      <dgm:t>
        <a:bodyPr/>
        <a:lstStyle/>
        <a:p>
          <a:r>
            <a:rPr lang="en-US" altLang="zh-CN" sz="2400" b="1"/>
            <a:t>HCI</a:t>
          </a:r>
          <a:endParaRPr lang="zh-CN" altLang="en-US" sz="2400" b="1"/>
        </a:p>
      </dgm:t>
    </dgm:pt>
    <dgm:pt modelId="{7A23AC4C-0A8E-40E1-A8E9-B4E7ABBE7987}" type="parTrans" cxnId="{93A50EAB-53F8-4A13-BEA4-03FD1A4CDC9E}">
      <dgm:prSet/>
      <dgm:spPr/>
      <dgm:t>
        <a:bodyPr/>
        <a:lstStyle/>
        <a:p>
          <a:endParaRPr lang="zh-CN" altLang="en-US"/>
        </a:p>
      </dgm:t>
    </dgm:pt>
    <dgm:pt modelId="{11EEEBA2-1C3F-4954-AFFA-FFE94F8AD502}" type="sibTrans" cxnId="{93A50EAB-53F8-4A13-BEA4-03FD1A4CDC9E}">
      <dgm:prSet/>
      <dgm:spPr/>
      <dgm:t>
        <a:bodyPr/>
        <a:lstStyle/>
        <a:p>
          <a:endParaRPr lang="zh-CN" altLang="en-US"/>
        </a:p>
      </dgm:t>
    </dgm:pt>
    <dgm:pt modelId="{FE8F4558-E399-435B-88FF-CB8862D37E54}">
      <dgm:prSet custT="1"/>
      <dgm:spPr/>
      <dgm:t>
        <a:bodyPr/>
        <a:lstStyle/>
        <a:p>
          <a:r>
            <a:rPr lang="en-US" altLang="zh-CN" sz="2400" b="1"/>
            <a:t>Speech</a:t>
          </a:r>
        </a:p>
        <a:p>
          <a:r>
            <a:rPr lang="en-US" altLang="zh-CN" sz="2400" b="1"/>
            <a:t>Recognition</a:t>
          </a:r>
        </a:p>
      </dgm:t>
    </dgm:pt>
    <dgm:pt modelId="{69BD87CE-AEE6-4BA2-A403-04CE94C76A5E}" type="parTrans" cxnId="{4044C2C1-7B6E-44AA-A1FC-4A345BA7A277}">
      <dgm:prSet/>
      <dgm:spPr/>
      <dgm:t>
        <a:bodyPr/>
        <a:lstStyle/>
        <a:p>
          <a:endParaRPr lang="zh-CN" altLang="en-US"/>
        </a:p>
      </dgm:t>
    </dgm:pt>
    <dgm:pt modelId="{D557522C-ACDB-493B-8001-28BDF07894F0}" type="sibTrans" cxnId="{4044C2C1-7B6E-44AA-A1FC-4A345BA7A277}">
      <dgm:prSet/>
      <dgm:spPr/>
      <dgm:t>
        <a:bodyPr/>
        <a:lstStyle/>
        <a:p>
          <a:endParaRPr lang="zh-CN" altLang="en-US"/>
        </a:p>
      </dgm:t>
    </dgm:pt>
    <dgm:pt modelId="{01EAB778-B0FE-40F6-AE15-602F4E245AC6}">
      <dgm:prSet custT="1"/>
      <dgm:spPr/>
      <dgm:t>
        <a:bodyPr/>
        <a:lstStyle/>
        <a:p>
          <a:r>
            <a:rPr lang="en-US" altLang="zh-CN" sz="2400" b="1" dirty="0"/>
            <a:t>Image</a:t>
          </a:r>
        </a:p>
        <a:p>
          <a:r>
            <a:rPr lang="en-US" altLang="zh-CN" sz="2400" b="1" dirty="0"/>
            <a:t>Recognition</a:t>
          </a:r>
          <a:endParaRPr lang="zh-CN" altLang="en-US" sz="2400" b="1" dirty="0"/>
        </a:p>
      </dgm:t>
    </dgm:pt>
    <dgm:pt modelId="{9A7F825C-1581-41F5-A0CC-F3701A244549}" type="parTrans" cxnId="{29D20DCE-233C-4BE4-9D75-8717139A9832}">
      <dgm:prSet/>
      <dgm:spPr/>
      <dgm:t>
        <a:bodyPr/>
        <a:lstStyle/>
        <a:p>
          <a:endParaRPr lang="zh-CN" altLang="en-US"/>
        </a:p>
      </dgm:t>
    </dgm:pt>
    <dgm:pt modelId="{73BD612E-19A4-453C-A4FE-9E832EE72CC4}" type="sibTrans" cxnId="{29D20DCE-233C-4BE4-9D75-8717139A9832}">
      <dgm:prSet/>
      <dgm:spPr/>
      <dgm:t>
        <a:bodyPr/>
        <a:lstStyle/>
        <a:p>
          <a:endParaRPr lang="zh-CN" altLang="en-US"/>
        </a:p>
      </dgm:t>
    </dgm:pt>
    <dgm:pt modelId="{44A3E1A0-51CF-4FC0-8699-7358100D73C6}">
      <dgm:prSet custT="1"/>
      <dgm:spPr/>
      <dgm:t>
        <a:bodyPr/>
        <a:lstStyle/>
        <a:p>
          <a:r>
            <a:rPr lang="en-US" altLang="zh-CN" sz="2400" b="1" dirty="0"/>
            <a:t>Real-time</a:t>
          </a:r>
        </a:p>
        <a:p>
          <a:r>
            <a:rPr lang="en-US" altLang="zh-CN" sz="2400" b="1" dirty="0"/>
            <a:t>Video</a:t>
          </a:r>
          <a:endParaRPr lang="zh-CN" altLang="en-US" sz="2400" b="1" dirty="0"/>
        </a:p>
      </dgm:t>
    </dgm:pt>
    <dgm:pt modelId="{0E965D2C-9E3B-4E28-9BE8-80344088CD22}" type="sibTrans" cxnId="{6DC24A40-4337-4AFB-B113-3B94E1417E91}">
      <dgm:prSet/>
      <dgm:spPr/>
      <dgm:t>
        <a:bodyPr/>
        <a:lstStyle/>
        <a:p>
          <a:endParaRPr lang="zh-CN" altLang="en-US"/>
        </a:p>
      </dgm:t>
    </dgm:pt>
    <dgm:pt modelId="{2A9A7618-C848-43D1-8B25-B436CAB9B0B0}" type="parTrans" cxnId="{6DC24A40-4337-4AFB-B113-3B94E1417E91}">
      <dgm:prSet/>
      <dgm:spPr/>
      <dgm:t>
        <a:bodyPr/>
        <a:lstStyle/>
        <a:p>
          <a:endParaRPr lang="zh-CN" altLang="en-US"/>
        </a:p>
      </dgm:t>
    </dgm:pt>
    <dgm:pt modelId="{EB204394-C16B-4D87-A211-BE15E1A24193}">
      <dgm:prSet phldrT="[文本]" custT="1"/>
      <dgm:spPr/>
      <dgm:t>
        <a:bodyPr/>
        <a:lstStyle/>
        <a:p>
          <a:r>
            <a:rPr lang="en-US" altLang="zh-CN" sz="3200" b="1"/>
            <a:t>Software</a:t>
          </a:r>
          <a:endParaRPr lang="zh-CN" altLang="en-US" sz="3200" b="1"/>
        </a:p>
      </dgm:t>
    </dgm:pt>
    <dgm:pt modelId="{A0A01FFB-0BAC-4D9B-9879-1C611883DB64}" type="sibTrans" cxnId="{845D4D6B-E6EB-4D1D-A34D-17BC275762F1}">
      <dgm:prSet/>
      <dgm:spPr/>
      <dgm:t>
        <a:bodyPr/>
        <a:lstStyle/>
        <a:p>
          <a:endParaRPr lang="zh-CN" altLang="en-US"/>
        </a:p>
      </dgm:t>
    </dgm:pt>
    <dgm:pt modelId="{DB773C8A-DE3A-4716-9D86-85F8D52F6C91}" type="parTrans" cxnId="{845D4D6B-E6EB-4D1D-A34D-17BC275762F1}">
      <dgm:prSet/>
      <dgm:spPr/>
      <dgm:t>
        <a:bodyPr/>
        <a:lstStyle/>
        <a:p>
          <a:endParaRPr lang="zh-CN" altLang="en-US"/>
        </a:p>
      </dgm:t>
    </dgm:pt>
    <dgm:pt modelId="{DB6A7B43-C78F-481C-8B95-847873A1A5AE}" type="pres">
      <dgm:prSet presAssocID="{A6732E99-B89B-4044-8044-ED58D370671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AFC9210-DA15-4F37-8808-A829209BB519}" type="pres">
      <dgm:prSet presAssocID="{B507D09E-3FF7-46F1-B8D3-886692024611}" presName="root1" presStyleCnt="0"/>
      <dgm:spPr/>
    </dgm:pt>
    <dgm:pt modelId="{C5B3FCC9-88B0-4109-B539-251678A8E5C6}" type="pres">
      <dgm:prSet presAssocID="{B507D09E-3FF7-46F1-B8D3-886692024611}" presName="LevelOneTextNode" presStyleLbl="node0" presStyleIdx="0" presStyleCnt="1" custScaleX="113542" custScaleY="72519" custLinFactNeighborX="-13750" custLinFactNeighborY="40585">
        <dgm:presLayoutVars>
          <dgm:chPref val="3"/>
        </dgm:presLayoutVars>
      </dgm:prSet>
      <dgm:spPr/>
    </dgm:pt>
    <dgm:pt modelId="{254A0514-D40A-4182-B4B9-41F1A05467B4}" type="pres">
      <dgm:prSet presAssocID="{B507D09E-3FF7-46F1-B8D3-886692024611}" presName="level2hierChild" presStyleCnt="0"/>
      <dgm:spPr/>
    </dgm:pt>
    <dgm:pt modelId="{5C0497A8-C70A-4E99-A08E-7539A70FB702}" type="pres">
      <dgm:prSet presAssocID="{DB773C8A-DE3A-4716-9D86-85F8D52F6C91}" presName="conn2-1" presStyleLbl="parChTrans1D2" presStyleIdx="0" presStyleCnt="1"/>
      <dgm:spPr/>
    </dgm:pt>
    <dgm:pt modelId="{6B40F3C3-AF07-46F6-AB16-3D250F2BC3DC}" type="pres">
      <dgm:prSet presAssocID="{DB773C8A-DE3A-4716-9D86-85F8D52F6C91}" presName="connTx" presStyleLbl="parChTrans1D2" presStyleIdx="0" presStyleCnt="1"/>
      <dgm:spPr/>
    </dgm:pt>
    <dgm:pt modelId="{9EE19E0F-98BF-469F-9DA6-17FD288740A2}" type="pres">
      <dgm:prSet presAssocID="{EB204394-C16B-4D87-A211-BE15E1A24193}" presName="root2" presStyleCnt="0"/>
      <dgm:spPr/>
    </dgm:pt>
    <dgm:pt modelId="{FEECF0E9-8EB7-438E-B1AF-B8BBF88590E9}" type="pres">
      <dgm:prSet presAssocID="{EB204394-C16B-4D87-A211-BE15E1A24193}" presName="LevelTwoTextNode" presStyleLbl="node2" presStyleIdx="0" presStyleCnt="1" custScaleX="117922">
        <dgm:presLayoutVars>
          <dgm:chPref val="3"/>
        </dgm:presLayoutVars>
      </dgm:prSet>
      <dgm:spPr/>
    </dgm:pt>
    <dgm:pt modelId="{04C3BADA-8749-4B46-A324-EDD0A2AD628E}" type="pres">
      <dgm:prSet presAssocID="{EB204394-C16B-4D87-A211-BE15E1A24193}" presName="level3hierChild" presStyleCnt="0"/>
      <dgm:spPr/>
    </dgm:pt>
    <dgm:pt modelId="{E1B14DB3-29F6-4609-866F-22CA34BDB95B}" type="pres">
      <dgm:prSet presAssocID="{E8C59C92-8356-4732-B4B1-885D5E733DA0}" presName="conn2-1" presStyleLbl="parChTrans1D3" presStyleIdx="0" presStyleCnt="2"/>
      <dgm:spPr/>
    </dgm:pt>
    <dgm:pt modelId="{1F7D8A7F-EC56-4592-80D7-A5A89CBBBA09}" type="pres">
      <dgm:prSet presAssocID="{E8C59C92-8356-4732-B4B1-885D5E733DA0}" presName="connTx" presStyleLbl="parChTrans1D3" presStyleIdx="0" presStyleCnt="2"/>
      <dgm:spPr/>
    </dgm:pt>
    <dgm:pt modelId="{C863BCF1-A7D2-4438-AB74-4263AF940D6A}" type="pres">
      <dgm:prSet presAssocID="{C56F0462-DE1A-4730-8CDD-7B6F7FC35801}" presName="root2" presStyleCnt="0"/>
      <dgm:spPr/>
    </dgm:pt>
    <dgm:pt modelId="{AF931D1F-8B01-446E-9172-491F5757514B}" type="pres">
      <dgm:prSet presAssocID="{C56F0462-DE1A-4730-8CDD-7B6F7FC35801}" presName="LevelTwoTextNode" presStyleLbl="node3" presStyleIdx="0" presStyleCnt="2">
        <dgm:presLayoutVars>
          <dgm:chPref val="3"/>
        </dgm:presLayoutVars>
      </dgm:prSet>
      <dgm:spPr/>
    </dgm:pt>
    <dgm:pt modelId="{253F8F23-8570-4CBA-8465-E3C60BF6F78C}" type="pres">
      <dgm:prSet presAssocID="{C56F0462-DE1A-4730-8CDD-7B6F7FC35801}" presName="level3hierChild" presStyleCnt="0"/>
      <dgm:spPr/>
    </dgm:pt>
    <dgm:pt modelId="{6BC8E671-6391-450E-B479-91F03A4B9CD1}" type="pres">
      <dgm:prSet presAssocID="{7A23AC4C-0A8E-40E1-A8E9-B4E7ABBE7987}" presName="conn2-1" presStyleLbl="parChTrans1D4" presStyleIdx="0" presStyleCnt="4"/>
      <dgm:spPr/>
    </dgm:pt>
    <dgm:pt modelId="{C588B122-71A3-4CD3-9A25-AD672327A2FB}" type="pres">
      <dgm:prSet presAssocID="{7A23AC4C-0A8E-40E1-A8E9-B4E7ABBE7987}" presName="connTx" presStyleLbl="parChTrans1D4" presStyleIdx="0" presStyleCnt="4"/>
      <dgm:spPr/>
    </dgm:pt>
    <dgm:pt modelId="{BD4463AC-BF86-4F52-B908-915F1D68ED08}" type="pres">
      <dgm:prSet presAssocID="{9141B2EF-F7BC-4C60-BFB2-E1F43856B07A}" presName="root2" presStyleCnt="0"/>
      <dgm:spPr/>
    </dgm:pt>
    <dgm:pt modelId="{9DC8E316-AD29-480C-A31D-22C69BA14715}" type="pres">
      <dgm:prSet presAssocID="{9141B2EF-F7BC-4C60-BFB2-E1F43856B07A}" presName="LevelTwoTextNode" presStyleLbl="node4" presStyleIdx="0" presStyleCnt="4" custLinFactNeighborX="14865" custLinFactNeighborY="1026">
        <dgm:presLayoutVars>
          <dgm:chPref val="3"/>
        </dgm:presLayoutVars>
      </dgm:prSet>
      <dgm:spPr/>
    </dgm:pt>
    <dgm:pt modelId="{4B249117-EA8F-4743-A27A-36CFA05294A0}" type="pres">
      <dgm:prSet presAssocID="{9141B2EF-F7BC-4C60-BFB2-E1F43856B07A}" presName="level3hierChild" presStyleCnt="0"/>
      <dgm:spPr/>
    </dgm:pt>
    <dgm:pt modelId="{49B6B7A2-BEE3-48A2-B756-09005C8C09CA}" type="pres">
      <dgm:prSet presAssocID="{2A9A7618-C848-43D1-8B25-B436CAB9B0B0}" presName="conn2-1" presStyleLbl="parChTrans1D4" presStyleIdx="1" presStyleCnt="4"/>
      <dgm:spPr/>
    </dgm:pt>
    <dgm:pt modelId="{7B836DB1-76FA-4969-A12D-D375B6BAFF1B}" type="pres">
      <dgm:prSet presAssocID="{2A9A7618-C848-43D1-8B25-B436CAB9B0B0}" presName="connTx" presStyleLbl="parChTrans1D4" presStyleIdx="1" presStyleCnt="4"/>
      <dgm:spPr/>
    </dgm:pt>
    <dgm:pt modelId="{0E7106CA-1E1D-4B11-BB23-C485DF74DC1A}" type="pres">
      <dgm:prSet presAssocID="{44A3E1A0-51CF-4FC0-8699-7358100D73C6}" presName="root2" presStyleCnt="0"/>
      <dgm:spPr/>
    </dgm:pt>
    <dgm:pt modelId="{F49E6AC2-D349-4C53-BE51-4B018AEF32A4}" type="pres">
      <dgm:prSet presAssocID="{44A3E1A0-51CF-4FC0-8699-7358100D73C6}" presName="LevelTwoTextNode" presStyleLbl="node4" presStyleIdx="1" presStyleCnt="4" custLinFactNeighborX="15981">
        <dgm:presLayoutVars>
          <dgm:chPref val="3"/>
        </dgm:presLayoutVars>
      </dgm:prSet>
      <dgm:spPr/>
    </dgm:pt>
    <dgm:pt modelId="{AE3DD334-AE1F-44D5-B5A6-B895B48D2D57}" type="pres">
      <dgm:prSet presAssocID="{44A3E1A0-51CF-4FC0-8699-7358100D73C6}" presName="level3hierChild" presStyleCnt="0"/>
      <dgm:spPr/>
    </dgm:pt>
    <dgm:pt modelId="{7B328150-E07F-4CDA-85DC-F3388459E870}" type="pres">
      <dgm:prSet presAssocID="{A17D3A41-B007-408B-B582-A42C15CDF357}" presName="conn2-1" presStyleLbl="parChTrans1D3" presStyleIdx="1" presStyleCnt="2"/>
      <dgm:spPr/>
    </dgm:pt>
    <dgm:pt modelId="{01F4228C-FCA0-4004-9F78-015C1C8B8A47}" type="pres">
      <dgm:prSet presAssocID="{A17D3A41-B007-408B-B582-A42C15CDF357}" presName="connTx" presStyleLbl="parChTrans1D3" presStyleIdx="1" presStyleCnt="2"/>
      <dgm:spPr/>
    </dgm:pt>
    <dgm:pt modelId="{7CEDD2A1-16DC-47D0-ABBC-0334667D6211}" type="pres">
      <dgm:prSet presAssocID="{2C783D48-984A-4322-B834-890FB84D59F4}" presName="root2" presStyleCnt="0"/>
      <dgm:spPr/>
    </dgm:pt>
    <dgm:pt modelId="{75A70CD7-27AB-41CA-B275-C102420CE72B}" type="pres">
      <dgm:prSet presAssocID="{2C783D48-984A-4322-B834-890FB84D59F4}" presName="LevelTwoTextNode" presStyleLbl="node3" presStyleIdx="1" presStyleCnt="2">
        <dgm:presLayoutVars>
          <dgm:chPref val="3"/>
        </dgm:presLayoutVars>
      </dgm:prSet>
      <dgm:spPr/>
    </dgm:pt>
    <dgm:pt modelId="{F47D6E38-8B08-4B4F-80D9-03B187050080}" type="pres">
      <dgm:prSet presAssocID="{2C783D48-984A-4322-B834-890FB84D59F4}" presName="level3hierChild" presStyleCnt="0"/>
      <dgm:spPr/>
    </dgm:pt>
    <dgm:pt modelId="{7D8CB065-0574-4C11-BC2F-DFE27CED2CF0}" type="pres">
      <dgm:prSet presAssocID="{69BD87CE-AEE6-4BA2-A403-04CE94C76A5E}" presName="conn2-1" presStyleLbl="parChTrans1D4" presStyleIdx="2" presStyleCnt="4"/>
      <dgm:spPr/>
    </dgm:pt>
    <dgm:pt modelId="{BA227CDF-4BD3-42CF-B5F8-3D06DC956C38}" type="pres">
      <dgm:prSet presAssocID="{69BD87CE-AEE6-4BA2-A403-04CE94C76A5E}" presName="connTx" presStyleLbl="parChTrans1D4" presStyleIdx="2" presStyleCnt="4"/>
      <dgm:spPr/>
    </dgm:pt>
    <dgm:pt modelId="{E15E749C-260A-4FA0-BFB0-AAB7716E844E}" type="pres">
      <dgm:prSet presAssocID="{FE8F4558-E399-435B-88FF-CB8862D37E54}" presName="root2" presStyleCnt="0"/>
      <dgm:spPr/>
    </dgm:pt>
    <dgm:pt modelId="{22863FB4-ADBD-40F4-AB51-58EADF86B655}" type="pres">
      <dgm:prSet presAssocID="{FE8F4558-E399-435B-88FF-CB8862D37E54}" presName="LevelTwoTextNode" presStyleLbl="node4" presStyleIdx="2" presStyleCnt="4" custLinFactNeighborX="15891" custLinFactNeighborY="1026">
        <dgm:presLayoutVars>
          <dgm:chPref val="3"/>
        </dgm:presLayoutVars>
      </dgm:prSet>
      <dgm:spPr/>
    </dgm:pt>
    <dgm:pt modelId="{B7C3DD89-DD4A-495C-B003-460FD3C7C574}" type="pres">
      <dgm:prSet presAssocID="{FE8F4558-E399-435B-88FF-CB8862D37E54}" presName="level3hierChild" presStyleCnt="0"/>
      <dgm:spPr/>
    </dgm:pt>
    <dgm:pt modelId="{F338C643-3238-468A-ACB8-BA47D644F68C}" type="pres">
      <dgm:prSet presAssocID="{9A7F825C-1581-41F5-A0CC-F3701A244549}" presName="conn2-1" presStyleLbl="parChTrans1D4" presStyleIdx="3" presStyleCnt="4"/>
      <dgm:spPr/>
    </dgm:pt>
    <dgm:pt modelId="{F3E54E62-65DE-4432-8C1F-4302724DC8FB}" type="pres">
      <dgm:prSet presAssocID="{9A7F825C-1581-41F5-A0CC-F3701A244549}" presName="connTx" presStyleLbl="parChTrans1D4" presStyleIdx="3" presStyleCnt="4"/>
      <dgm:spPr/>
    </dgm:pt>
    <dgm:pt modelId="{0F4BEAA1-9A60-4E23-B307-07EF695BA6A0}" type="pres">
      <dgm:prSet presAssocID="{01EAB778-B0FE-40F6-AE15-602F4E245AC6}" presName="root2" presStyleCnt="0"/>
      <dgm:spPr/>
    </dgm:pt>
    <dgm:pt modelId="{F1EB2948-BA6D-448E-9434-D11129BA66A1}" type="pres">
      <dgm:prSet presAssocID="{01EAB778-B0FE-40F6-AE15-602F4E245AC6}" presName="LevelTwoTextNode" presStyleLbl="node4" presStyleIdx="3" presStyleCnt="4" custLinFactNeighborX="15889">
        <dgm:presLayoutVars>
          <dgm:chPref val="3"/>
        </dgm:presLayoutVars>
      </dgm:prSet>
      <dgm:spPr/>
    </dgm:pt>
    <dgm:pt modelId="{C527E4E5-2988-4CD0-8904-71DB807A507F}" type="pres">
      <dgm:prSet presAssocID="{01EAB778-B0FE-40F6-AE15-602F4E245AC6}" presName="level3hierChild" presStyleCnt="0"/>
      <dgm:spPr/>
    </dgm:pt>
  </dgm:ptLst>
  <dgm:cxnLst>
    <dgm:cxn modelId="{F653AD03-9F2C-4193-AD01-B695F1AEBF8F}" type="presOf" srcId="{E8C59C92-8356-4732-B4B1-885D5E733DA0}" destId="{E1B14DB3-29F6-4609-866F-22CA34BDB95B}" srcOrd="0" destOrd="0" presId="urn:microsoft.com/office/officeart/2005/8/layout/hierarchy2"/>
    <dgm:cxn modelId="{E6260D15-B014-44D6-B794-A36D82B78640}" srcId="{EB204394-C16B-4D87-A211-BE15E1A24193}" destId="{C56F0462-DE1A-4730-8CDD-7B6F7FC35801}" srcOrd="0" destOrd="0" parTransId="{E8C59C92-8356-4732-B4B1-885D5E733DA0}" sibTransId="{20FB980D-F53C-4D98-A989-391C3DEF7A64}"/>
    <dgm:cxn modelId="{16E0DB17-DC08-4D0C-A680-646778F056BC}" type="presOf" srcId="{A17D3A41-B007-408B-B582-A42C15CDF357}" destId="{01F4228C-FCA0-4004-9F78-015C1C8B8A47}" srcOrd="1" destOrd="0" presId="urn:microsoft.com/office/officeart/2005/8/layout/hierarchy2"/>
    <dgm:cxn modelId="{474DCC1D-A6C9-4968-8FA3-9B26D9750D66}" type="presOf" srcId="{B507D09E-3FF7-46F1-B8D3-886692024611}" destId="{C5B3FCC9-88B0-4109-B539-251678A8E5C6}" srcOrd="0" destOrd="0" presId="urn:microsoft.com/office/officeart/2005/8/layout/hierarchy2"/>
    <dgm:cxn modelId="{6246C436-61E3-4985-A5AF-761AD9A5E919}" type="presOf" srcId="{69BD87CE-AEE6-4BA2-A403-04CE94C76A5E}" destId="{BA227CDF-4BD3-42CF-B5F8-3D06DC956C38}" srcOrd="1" destOrd="0" presId="urn:microsoft.com/office/officeart/2005/8/layout/hierarchy2"/>
    <dgm:cxn modelId="{D183D539-B87A-4D23-ADF5-328FD14B9ABE}" type="presOf" srcId="{69BD87CE-AEE6-4BA2-A403-04CE94C76A5E}" destId="{7D8CB065-0574-4C11-BC2F-DFE27CED2CF0}" srcOrd="0" destOrd="0" presId="urn:microsoft.com/office/officeart/2005/8/layout/hierarchy2"/>
    <dgm:cxn modelId="{55DED539-5060-46E7-A8EC-7EF1C466B833}" type="presOf" srcId="{A17D3A41-B007-408B-B582-A42C15CDF357}" destId="{7B328150-E07F-4CDA-85DC-F3388459E870}" srcOrd="0" destOrd="0" presId="urn:microsoft.com/office/officeart/2005/8/layout/hierarchy2"/>
    <dgm:cxn modelId="{6DC24A40-4337-4AFB-B113-3B94E1417E91}" srcId="{C56F0462-DE1A-4730-8CDD-7B6F7FC35801}" destId="{44A3E1A0-51CF-4FC0-8699-7358100D73C6}" srcOrd="1" destOrd="0" parTransId="{2A9A7618-C848-43D1-8B25-B436CAB9B0B0}" sibTransId="{0E965D2C-9E3B-4E28-9BE8-80344088CD22}"/>
    <dgm:cxn modelId="{6BF62C4A-1C57-437D-B100-51C32CAC6042}" type="presOf" srcId="{2C783D48-984A-4322-B834-890FB84D59F4}" destId="{75A70CD7-27AB-41CA-B275-C102420CE72B}" srcOrd="0" destOrd="0" presId="urn:microsoft.com/office/officeart/2005/8/layout/hierarchy2"/>
    <dgm:cxn modelId="{64E2F34B-1838-4485-B0DD-03B613A1B59C}" type="presOf" srcId="{EB204394-C16B-4D87-A211-BE15E1A24193}" destId="{FEECF0E9-8EB7-438E-B1AF-B8BBF88590E9}" srcOrd="0" destOrd="0" presId="urn:microsoft.com/office/officeart/2005/8/layout/hierarchy2"/>
    <dgm:cxn modelId="{5EE1A34F-95A3-4A73-BF3A-67699793FB5A}" type="presOf" srcId="{9141B2EF-F7BC-4C60-BFB2-E1F43856B07A}" destId="{9DC8E316-AD29-480C-A31D-22C69BA14715}" srcOrd="0" destOrd="0" presId="urn:microsoft.com/office/officeart/2005/8/layout/hierarchy2"/>
    <dgm:cxn modelId="{F9C2255B-AFE6-4219-967D-16E427753AB3}" type="presOf" srcId="{A6732E99-B89B-4044-8044-ED58D370671A}" destId="{DB6A7B43-C78F-481C-8B95-847873A1A5AE}" srcOrd="0" destOrd="0" presId="urn:microsoft.com/office/officeart/2005/8/layout/hierarchy2"/>
    <dgm:cxn modelId="{2EA25E5E-39CC-46F5-BDF5-9B3662EBD9D9}" type="presOf" srcId="{9A7F825C-1581-41F5-A0CC-F3701A244549}" destId="{F338C643-3238-468A-ACB8-BA47D644F68C}" srcOrd="0" destOrd="0" presId="urn:microsoft.com/office/officeart/2005/8/layout/hierarchy2"/>
    <dgm:cxn modelId="{78B87769-67AA-4E4C-8D68-3223B4A9CCEC}" type="presOf" srcId="{7A23AC4C-0A8E-40E1-A8E9-B4E7ABBE7987}" destId="{6BC8E671-6391-450E-B479-91F03A4B9CD1}" srcOrd="0" destOrd="0" presId="urn:microsoft.com/office/officeart/2005/8/layout/hierarchy2"/>
    <dgm:cxn modelId="{12CDEC6A-C7DF-48F3-B490-FEAEE79582EF}" srcId="{EB204394-C16B-4D87-A211-BE15E1A24193}" destId="{2C783D48-984A-4322-B834-890FB84D59F4}" srcOrd="1" destOrd="0" parTransId="{A17D3A41-B007-408B-B582-A42C15CDF357}" sibTransId="{0F0C0402-3849-49D1-ADF8-C5A8FCBEA18B}"/>
    <dgm:cxn modelId="{845D4D6B-E6EB-4D1D-A34D-17BC275762F1}" srcId="{B507D09E-3FF7-46F1-B8D3-886692024611}" destId="{EB204394-C16B-4D87-A211-BE15E1A24193}" srcOrd="0" destOrd="0" parTransId="{DB773C8A-DE3A-4716-9D86-85F8D52F6C91}" sibTransId="{A0A01FFB-0BAC-4D9B-9879-1C611883DB64}"/>
    <dgm:cxn modelId="{3780A979-9C2B-4AE4-ACEB-536A2DED211C}" type="presOf" srcId="{C56F0462-DE1A-4730-8CDD-7B6F7FC35801}" destId="{AF931D1F-8B01-446E-9172-491F5757514B}" srcOrd="0" destOrd="0" presId="urn:microsoft.com/office/officeart/2005/8/layout/hierarchy2"/>
    <dgm:cxn modelId="{10E22F94-AC16-4A5C-8E1A-0D4ADD055AB9}" type="presOf" srcId="{FE8F4558-E399-435B-88FF-CB8862D37E54}" destId="{22863FB4-ADBD-40F4-AB51-58EADF86B655}" srcOrd="0" destOrd="0" presId="urn:microsoft.com/office/officeart/2005/8/layout/hierarchy2"/>
    <dgm:cxn modelId="{79F5C594-D4D4-4076-9B87-EA6D862CE9B0}" type="presOf" srcId="{44A3E1A0-51CF-4FC0-8699-7358100D73C6}" destId="{F49E6AC2-D349-4C53-BE51-4B018AEF32A4}" srcOrd="0" destOrd="0" presId="urn:microsoft.com/office/officeart/2005/8/layout/hierarchy2"/>
    <dgm:cxn modelId="{FECA80A5-385B-4301-9CF3-FDEA764397E0}" type="presOf" srcId="{DB773C8A-DE3A-4716-9D86-85F8D52F6C91}" destId="{6B40F3C3-AF07-46F6-AB16-3D250F2BC3DC}" srcOrd="1" destOrd="0" presId="urn:microsoft.com/office/officeart/2005/8/layout/hierarchy2"/>
    <dgm:cxn modelId="{93A50EAB-53F8-4A13-BEA4-03FD1A4CDC9E}" srcId="{C56F0462-DE1A-4730-8CDD-7B6F7FC35801}" destId="{9141B2EF-F7BC-4C60-BFB2-E1F43856B07A}" srcOrd="0" destOrd="0" parTransId="{7A23AC4C-0A8E-40E1-A8E9-B4E7ABBE7987}" sibTransId="{11EEEBA2-1C3F-4954-AFFA-FFE94F8AD502}"/>
    <dgm:cxn modelId="{0C650EC1-4A05-43D1-81A9-8CD55D19453C}" type="presOf" srcId="{9A7F825C-1581-41F5-A0CC-F3701A244549}" destId="{F3E54E62-65DE-4432-8C1F-4302724DC8FB}" srcOrd="1" destOrd="0" presId="urn:microsoft.com/office/officeart/2005/8/layout/hierarchy2"/>
    <dgm:cxn modelId="{4044C2C1-7B6E-44AA-A1FC-4A345BA7A277}" srcId="{2C783D48-984A-4322-B834-890FB84D59F4}" destId="{FE8F4558-E399-435B-88FF-CB8862D37E54}" srcOrd="0" destOrd="0" parTransId="{69BD87CE-AEE6-4BA2-A403-04CE94C76A5E}" sibTransId="{D557522C-ACDB-493B-8001-28BDF07894F0}"/>
    <dgm:cxn modelId="{B41DA1CD-740D-4B84-999D-EACD112EC86C}" type="presOf" srcId="{01EAB778-B0FE-40F6-AE15-602F4E245AC6}" destId="{F1EB2948-BA6D-448E-9434-D11129BA66A1}" srcOrd="0" destOrd="0" presId="urn:microsoft.com/office/officeart/2005/8/layout/hierarchy2"/>
    <dgm:cxn modelId="{29D20DCE-233C-4BE4-9D75-8717139A9832}" srcId="{2C783D48-984A-4322-B834-890FB84D59F4}" destId="{01EAB778-B0FE-40F6-AE15-602F4E245AC6}" srcOrd="1" destOrd="0" parTransId="{9A7F825C-1581-41F5-A0CC-F3701A244549}" sibTransId="{73BD612E-19A4-453C-A4FE-9E832EE72CC4}"/>
    <dgm:cxn modelId="{333FD9CF-6424-49FD-8634-8020C5E2112E}" type="presOf" srcId="{2A9A7618-C848-43D1-8B25-B436CAB9B0B0}" destId="{49B6B7A2-BEE3-48A2-B756-09005C8C09CA}" srcOrd="0" destOrd="0" presId="urn:microsoft.com/office/officeart/2005/8/layout/hierarchy2"/>
    <dgm:cxn modelId="{66E8C1DB-CF0D-41C8-A769-A99D9C6B980A}" type="presOf" srcId="{E8C59C92-8356-4732-B4B1-885D5E733DA0}" destId="{1F7D8A7F-EC56-4592-80D7-A5A89CBBBA09}" srcOrd="1" destOrd="0" presId="urn:microsoft.com/office/officeart/2005/8/layout/hierarchy2"/>
    <dgm:cxn modelId="{B6387ADE-A28B-4F45-8999-16FEBDA02996}" type="presOf" srcId="{DB773C8A-DE3A-4716-9D86-85F8D52F6C91}" destId="{5C0497A8-C70A-4E99-A08E-7539A70FB702}" srcOrd="0" destOrd="0" presId="urn:microsoft.com/office/officeart/2005/8/layout/hierarchy2"/>
    <dgm:cxn modelId="{C76B76EA-CE15-4B7D-A7A6-6367F1144480}" type="presOf" srcId="{7A23AC4C-0A8E-40E1-A8E9-B4E7ABBE7987}" destId="{C588B122-71A3-4CD3-9A25-AD672327A2FB}" srcOrd="1" destOrd="0" presId="urn:microsoft.com/office/officeart/2005/8/layout/hierarchy2"/>
    <dgm:cxn modelId="{93CF2BF9-EEAD-4F9C-BA93-E4F6C4CC1EF0}" type="presOf" srcId="{2A9A7618-C848-43D1-8B25-B436CAB9B0B0}" destId="{7B836DB1-76FA-4969-A12D-D375B6BAFF1B}" srcOrd="1" destOrd="0" presId="urn:microsoft.com/office/officeart/2005/8/layout/hierarchy2"/>
    <dgm:cxn modelId="{F75268FC-ED11-48F8-8131-FDB3D97407F5}" srcId="{A6732E99-B89B-4044-8044-ED58D370671A}" destId="{B507D09E-3FF7-46F1-B8D3-886692024611}" srcOrd="0" destOrd="0" parTransId="{E3FF35C1-0D1D-4218-B452-2010CDDF035D}" sibTransId="{BE1443B6-F502-459D-9DA4-F7A3978D9E46}"/>
    <dgm:cxn modelId="{015FE26A-90C9-45B7-925F-BE5F2317F8B1}" type="presParOf" srcId="{DB6A7B43-C78F-481C-8B95-847873A1A5AE}" destId="{FAFC9210-DA15-4F37-8808-A829209BB519}" srcOrd="0" destOrd="0" presId="urn:microsoft.com/office/officeart/2005/8/layout/hierarchy2"/>
    <dgm:cxn modelId="{B1670E0A-D0F7-4049-B9A9-9B23327F70E9}" type="presParOf" srcId="{FAFC9210-DA15-4F37-8808-A829209BB519}" destId="{C5B3FCC9-88B0-4109-B539-251678A8E5C6}" srcOrd="0" destOrd="0" presId="urn:microsoft.com/office/officeart/2005/8/layout/hierarchy2"/>
    <dgm:cxn modelId="{B174DC53-A645-44D7-A5BD-A696F9F6BF3C}" type="presParOf" srcId="{FAFC9210-DA15-4F37-8808-A829209BB519}" destId="{254A0514-D40A-4182-B4B9-41F1A05467B4}" srcOrd="1" destOrd="0" presId="urn:microsoft.com/office/officeart/2005/8/layout/hierarchy2"/>
    <dgm:cxn modelId="{0D78529C-5CCB-4CBF-8B46-556B8BF66B80}" type="presParOf" srcId="{254A0514-D40A-4182-B4B9-41F1A05467B4}" destId="{5C0497A8-C70A-4E99-A08E-7539A70FB702}" srcOrd="0" destOrd="0" presId="urn:microsoft.com/office/officeart/2005/8/layout/hierarchy2"/>
    <dgm:cxn modelId="{EFB9E2C7-F7F7-4F9C-8D84-B6EE01D00D8E}" type="presParOf" srcId="{5C0497A8-C70A-4E99-A08E-7539A70FB702}" destId="{6B40F3C3-AF07-46F6-AB16-3D250F2BC3DC}" srcOrd="0" destOrd="0" presId="urn:microsoft.com/office/officeart/2005/8/layout/hierarchy2"/>
    <dgm:cxn modelId="{E1EFFD81-FD48-4345-B5E8-9619C77B5987}" type="presParOf" srcId="{254A0514-D40A-4182-B4B9-41F1A05467B4}" destId="{9EE19E0F-98BF-469F-9DA6-17FD288740A2}" srcOrd="1" destOrd="0" presId="urn:microsoft.com/office/officeart/2005/8/layout/hierarchy2"/>
    <dgm:cxn modelId="{5695134F-29A9-47DE-AD4C-F12B910012C5}" type="presParOf" srcId="{9EE19E0F-98BF-469F-9DA6-17FD288740A2}" destId="{FEECF0E9-8EB7-438E-B1AF-B8BBF88590E9}" srcOrd="0" destOrd="0" presId="urn:microsoft.com/office/officeart/2005/8/layout/hierarchy2"/>
    <dgm:cxn modelId="{60388288-1A3D-4373-93A7-BD606DE05E7C}" type="presParOf" srcId="{9EE19E0F-98BF-469F-9DA6-17FD288740A2}" destId="{04C3BADA-8749-4B46-A324-EDD0A2AD628E}" srcOrd="1" destOrd="0" presId="urn:microsoft.com/office/officeart/2005/8/layout/hierarchy2"/>
    <dgm:cxn modelId="{E62BFD6D-752B-4D25-A79E-4A8F3C381037}" type="presParOf" srcId="{04C3BADA-8749-4B46-A324-EDD0A2AD628E}" destId="{E1B14DB3-29F6-4609-866F-22CA34BDB95B}" srcOrd="0" destOrd="0" presId="urn:microsoft.com/office/officeart/2005/8/layout/hierarchy2"/>
    <dgm:cxn modelId="{B0AD0DDB-D871-414B-A551-7FA4F98AA65C}" type="presParOf" srcId="{E1B14DB3-29F6-4609-866F-22CA34BDB95B}" destId="{1F7D8A7F-EC56-4592-80D7-A5A89CBBBA09}" srcOrd="0" destOrd="0" presId="urn:microsoft.com/office/officeart/2005/8/layout/hierarchy2"/>
    <dgm:cxn modelId="{8D1DBAC6-8F2C-4290-8EC4-D7502958CC25}" type="presParOf" srcId="{04C3BADA-8749-4B46-A324-EDD0A2AD628E}" destId="{C863BCF1-A7D2-4438-AB74-4263AF940D6A}" srcOrd="1" destOrd="0" presId="urn:microsoft.com/office/officeart/2005/8/layout/hierarchy2"/>
    <dgm:cxn modelId="{591CA0D8-27B2-4DE6-8914-00E4FBCFFC99}" type="presParOf" srcId="{C863BCF1-A7D2-4438-AB74-4263AF940D6A}" destId="{AF931D1F-8B01-446E-9172-491F5757514B}" srcOrd="0" destOrd="0" presId="urn:microsoft.com/office/officeart/2005/8/layout/hierarchy2"/>
    <dgm:cxn modelId="{1312123A-21CE-4BA3-AB56-09BDCF54DC8B}" type="presParOf" srcId="{C863BCF1-A7D2-4438-AB74-4263AF940D6A}" destId="{253F8F23-8570-4CBA-8465-E3C60BF6F78C}" srcOrd="1" destOrd="0" presId="urn:microsoft.com/office/officeart/2005/8/layout/hierarchy2"/>
    <dgm:cxn modelId="{741D4878-DC78-4DAA-A1BE-64F657AD8072}" type="presParOf" srcId="{253F8F23-8570-4CBA-8465-E3C60BF6F78C}" destId="{6BC8E671-6391-450E-B479-91F03A4B9CD1}" srcOrd="0" destOrd="0" presId="urn:microsoft.com/office/officeart/2005/8/layout/hierarchy2"/>
    <dgm:cxn modelId="{3D607331-8A09-431D-9FC5-CA38DD3D9BC0}" type="presParOf" srcId="{6BC8E671-6391-450E-B479-91F03A4B9CD1}" destId="{C588B122-71A3-4CD3-9A25-AD672327A2FB}" srcOrd="0" destOrd="0" presId="urn:microsoft.com/office/officeart/2005/8/layout/hierarchy2"/>
    <dgm:cxn modelId="{7E952989-5FD9-464D-A57F-1ABAC6CD16F5}" type="presParOf" srcId="{253F8F23-8570-4CBA-8465-E3C60BF6F78C}" destId="{BD4463AC-BF86-4F52-B908-915F1D68ED08}" srcOrd="1" destOrd="0" presId="urn:microsoft.com/office/officeart/2005/8/layout/hierarchy2"/>
    <dgm:cxn modelId="{0BB7CC47-DD82-4536-90B2-CF383AE4A976}" type="presParOf" srcId="{BD4463AC-BF86-4F52-B908-915F1D68ED08}" destId="{9DC8E316-AD29-480C-A31D-22C69BA14715}" srcOrd="0" destOrd="0" presId="urn:microsoft.com/office/officeart/2005/8/layout/hierarchy2"/>
    <dgm:cxn modelId="{B48D6994-B80D-4B4E-A867-BC37B83D3484}" type="presParOf" srcId="{BD4463AC-BF86-4F52-B908-915F1D68ED08}" destId="{4B249117-EA8F-4743-A27A-36CFA05294A0}" srcOrd="1" destOrd="0" presId="urn:microsoft.com/office/officeart/2005/8/layout/hierarchy2"/>
    <dgm:cxn modelId="{DE34F264-7360-4838-8212-08000D36510B}" type="presParOf" srcId="{253F8F23-8570-4CBA-8465-E3C60BF6F78C}" destId="{49B6B7A2-BEE3-48A2-B756-09005C8C09CA}" srcOrd="2" destOrd="0" presId="urn:microsoft.com/office/officeart/2005/8/layout/hierarchy2"/>
    <dgm:cxn modelId="{5E6E965F-EE9D-4A1A-8BC8-AEB3534B3669}" type="presParOf" srcId="{49B6B7A2-BEE3-48A2-B756-09005C8C09CA}" destId="{7B836DB1-76FA-4969-A12D-D375B6BAFF1B}" srcOrd="0" destOrd="0" presId="urn:microsoft.com/office/officeart/2005/8/layout/hierarchy2"/>
    <dgm:cxn modelId="{AEAE0101-7F0F-45DD-B8B5-43831C76B1F9}" type="presParOf" srcId="{253F8F23-8570-4CBA-8465-E3C60BF6F78C}" destId="{0E7106CA-1E1D-4B11-BB23-C485DF74DC1A}" srcOrd="3" destOrd="0" presId="urn:microsoft.com/office/officeart/2005/8/layout/hierarchy2"/>
    <dgm:cxn modelId="{E19623E2-C59D-43B2-9167-903676EDBD2C}" type="presParOf" srcId="{0E7106CA-1E1D-4B11-BB23-C485DF74DC1A}" destId="{F49E6AC2-D349-4C53-BE51-4B018AEF32A4}" srcOrd="0" destOrd="0" presId="urn:microsoft.com/office/officeart/2005/8/layout/hierarchy2"/>
    <dgm:cxn modelId="{5E9875F0-D21E-4A51-9F64-9D8EA6FAA554}" type="presParOf" srcId="{0E7106CA-1E1D-4B11-BB23-C485DF74DC1A}" destId="{AE3DD334-AE1F-44D5-B5A6-B895B48D2D57}" srcOrd="1" destOrd="0" presId="urn:microsoft.com/office/officeart/2005/8/layout/hierarchy2"/>
    <dgm:cxn modelId="{AEC69527-EDE6-4173-8D73-DA1AF7D0B128}" type="presParOf" srcId="{04C3BADA-8749-4B46-A324-EDD0A2AD628E}" destId="{7B328150-E07F-4CDA-85DC-F3388459E870}" srcOrd="2" destOrd="0" presId="urn:microsoft.com/office/officeart/2005/8/layout/hierarchy2"/>
    <dgm:cxn modelId="{D65DDEB4-B295-419B-B599-4E65B63105EB}" type="presParOf" srcId="{7B328150-E07F-4CDA-85DC-F3388459E870}" destId="{01F4228C-FCA0-4004-9F78-015C1C8B8A47}" srcOrd="0" destOrd="0" presId="urn:microsoft.com/office/officeart/2005/8/layout/hierarchy2"/>
    <dgm:cxn modelId="{F1C4467C-80CE-461A-9226-ED1FAE8E6012}" type="presParOf" srcId="{04C3BADA-8749-4B46-A324-EDD0A2AD628E}" destId="{7CEDD2A1-16DC-47D0-ABBC-0334667D6211}" srcOrd="3" destOrd="0" presId="urn:microsoft.com/office/officeart/2005/8/layout/hierarchy2"/>
    <dgm:cxn modelId="{B92B84AC-E7BC-4E56-9082-AA7F275F27B3}" type="presParOf" srcId="{7CEDD2A1-16DC-47D0-ABBC-0334667D6211}" destId="{75A70CD7-27AB-41CA-B275-C102420CE72B}" srcOrd="0" destOrd="0" presId="urn:microsoft.com/office/officeart/2005/8/layout/hierarchy2"/>
    <dgm:cxn modelId="{B997B755-1F81-4740-8ABF-6B962E41F09A}" type="presParOf" srcId="{7CEDD2A1-16DC-47D0-ABBC-0334667D6211}" destId="{F47D6E38-8B08-4B4F-80D9-03B187050080}" srcOrd="1" destOrd="0" presId="urn:microsoft.com/office/officeart/2005/8/layout/hierarchy2"/>
    <dgm:cxn modelId="{0FBA6B2F-139A-44C5-85A9-72ED1DC52AD3}" type="presParOf" srcId="{F47D6E38-8B08-4B4F-80D9-03B187050080}" destId="{7D8CB065-0574-4C11-BC2F-DFE27CED2CF0}" srcOrd="0" destOrd="0" presId="urn:microsoft.com/office/officeart/2005/8/layout/hierarchy2"/>
    <dgm:cxn modelId="{C30EDE1E-79C2-4799-98D6-DF2AD78E9011}" type="presParOf" srcId="{7D8CB065-0574-4C11-BC2F-DFE27CED2CF0}" destId="{BA227CDF-4BD3-42CF-B5F8-3D06DC956C38}" srcOrd="0" destOrd="0" presId="urn:microsoft.com/office/officeart/2005/8/layout/hierarchy2"/>
    <dgm:cxn modelId="{2EC25BF1-9A5D-4D1F-920D-B357B7CDD7BA}" type="presParOf" srcId="{F47D6E38-8B08-4B4F-80D9-03B187050080}" destId="{E15E749C-260A-4FA0-BFB0-AAB7716E844E}" srcOrd="1" destOrd="0" presId="urn:microsoft.com/office/officeart/2005/8/layout/hierarchy2"/>
    <dgm:cxn modelId="{F2F5F7FE-AC41-488E-AE6E-F097A261800E}" type="presParOf" srcId="{E15E749C-260A-4FA0-BFB0-AAB7716E844E}" destId="{22863FB4-ADBD-40F4-AB51-58EADF86B655}" srcOrd="0" destOrd="0" presId="urn:microsoft.com/office/officeart/2005/8/layout/hierarchy2"/>
    <dgm:cxn modelId="{E67C5700-EACA-40B2-84E9-14CE81007CEF}" type="presParOf" srcId="{E15E749C-260A-4FA0-BFB0-AAB7716E844E}" destId="{B7C3DD89-DD4A-495C-B003-460FD3C7C574}" srcOrd="1" destOrd="0" presId="urn:microsoft.com/office/officeart/2005/8/layout/hierarchy2"/>
    <dgm:cxn modelId="{1A74AE37-9CEB-4504-AF52-DAB2C5C5CCFE}" type="presParOf" srcId="{F47D6E38-8B08-4B4F-80D9-03B187050080}" destId="{F338C643-3238-468A-ACB8-BA47D644F68C}" srcOrd="2" destOrd="0" presId="urn:microsoft.com/office/officeart/2005/8/layout/hierarchy2"/>
    <dgm:cxn modelId="{0FC10E0C-524F-48CE-A08D-C54A30B1330B}" type="presParOf" srcId="{F338C643-3238-468A-ACB8-BA47D644F68C}" destId="{F3E54E62-65DE-4432-8C1F-4302724DC8FB}" srcOrd="0" destOrd="0" presId="urn:microsoft.com/office/officeart/2005/8/layout/hierarchy2"/>
    <dgm:cxn modelId="{625ACF23-5B61-4520-B5E8-9F4DB6213365}" type="presParOf" srcId="{F47D6E38-8B08-4B4F-80D9-03B187050080}" destId="{0F4BEAA1-9A60-4E23-B307-07EF695BA6A0}" srcOrd="3" destOrd="0" presId="urn:microsoft.com/office/officeart/2005/8/layout/hierarchy2"/>
    <dgm:cxn modelId="{7A5CC5A8-16DF-4D1B-A640-B4E83F6E3AD4}" type="presParOf" srcId="{0F4BEAA1-9A60-4E23-B307-07EF695BA6A0}" destId="{F1EB2948-BA6D-448E-9434-D11129BA66A1}" srcOrd="0" destOrd="0" presId="urn:microsoft.com/office/officeart/2005/8/layout/hierarchy2"/>
    <dgm:cxn modelId="{B1290224-DEF5-42C1-8FC0-60D1CBBFDA2A}" type="presParOf" srcId="{0F4BEAA1-9A60-4E23-B307-07EF695BA6A0}" destId="{C527E4E5-2988-4CD0-8904-71DB807A507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B3FCC9-88B0-4109-B539-251678A8E5C6}">
      <dsp:nvSpPr>
        <dsp:cNvPr id="0" name=""/>
        <dsp:cNvSpPr/>
      </dsp:nvSpPr>
      <dsp:spPr>
        <a:xfrm>
          <a:off x="0" y="1680532"/>
          <a:ext cx="1752300" cy="5595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0" numCol="1" spcCol="1270" anchor="b" anchorCtr="1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 dirty="0">
              <a:latin typeface="Pegazi" pitchFamily="50" charset="0"/>
            </a:rPr>
            <a:t>FEEDIE</a:t>
          </a:r>
          <a:endParaRPr lang="zh-CN" altLang="en-US" sz="4000" kern="1200">
            <a:latin typeface="Pegazi" pitchFamily="50" charset="0"/>
          </a:endParaRPr>
        </a:p>
      </dsp:txBody>
      <dsp:txXfrm>
        <a:off x="16390" y="1696922"/>
        <a:ext cx="1719520" cy="526815"/>
      </dsp:txXfrm>
    </dsp:sp>
    <dsp:sp modelId="{B489C7A2-0F0F-4FC8-9695-560114A38AB1}">
      <dsp:nvSpPr>
        <dsp:cNvPr id="0" name=""/>
        <dsp:cNvSpPr/>
      </dsp:nvSpPr>
      <dsp:spPr>
        <a:xfrm rot="17540879">
          <a:off x="1289040" y="1253984"/>
          <a:ext cx="1494944" cy="30029"/>
        </a:xfrm>
        <a:custGeom>
          <a:avLst/>
          <a:gdLst/>
          <a:ahLst/>
          <a:cxnLst/>
          <a:rect l="0" t="0" r="0" b="0"/>
          <a:pathLst>
            <a:path>
              <a:moveTo>
                <a:pt x="0" y="15014"/>
              </a:moveTo>
              <a:lnTo>
                <a:pt x="1494944" y="15014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999138" y="1231625"/>
        <a:ext cx="74747" cy="74747"/>
      </dsp:txXfrm>
    </dsp:sp>
    <dsp:sp modelId="{EC89C3A1-CF8C-4462-AC98-653CC836DF41}">
      <dsp:nvSpPr>
        <dsp:cNvPr id="0" name=""/>
        <dsp:cNvSpPr/>
      </dsp:nvSpPr>
      <dsp:spPr>
        <a:xfrm>
          <a:off x="2320724" y="191841"/>
          <a:ext cx="1901337" cy="77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b="1" kern="1200" dirty="0"/>
            <a:t>Hardware</a:t>
          </a:r>
          <a:endParaRPr lang="zh-CN" altLang="en-US" sz="2800" b="1" kern="1200" dirty="0"/>
        </a:p>
      </dsp:txBody>
      <dsp:txXfrm>
        <a:off x="2343325" y="214442"/>
        <a:ext cx="1856135" cy="726451"/>
      </dsp:txXfrm>
    </dsp:sp>
    <dsp:sp modelId="{F6C71DA8-209C-4B95-BA7F-7BEBBA314827}">
      <dsp:nvSpPr>
        <dsp:cNvPr id="0" name=""/>
        <dsp:cNvSpPr/>
      </dsp:nvSpPr>
      <dsp:spPr>
        <a:xfrm>
          <a:off x="4222061" y="562653"/>
          <a:ext cx="671615" cy="30029"/>
        </a:xfrm>
        <a:custGeom>
          <a:avLst/>
          <a:gdLst/>
          <a:ahLst/>
          <a:cxnLst/>
          <a:rect l="0" t="0" r="0" b="0"/>
          <a:pathLst>
            <a:path>
              <a:moveTo>
                <a:pt x="0" y="15014"/>
              </a:moveTo>
              <a:lnTo>
                <a:pt x="671615" y="15014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541079" y="560877"/>
        <a:ext cx="33580" cy="33580"/>
      </dsp:txXfrm>
    </dsp:sp>
    <dsp:sp modelId="{C8511FDA-8721-4805-B8E8-B0AE12CE9591}">
      <dsp:nvSpPr>
        <dsp:cNvPr id="0" name=""/>
        <dsp:cNvSpPr/>
      </dsp:nvSpPr>
      <dsp:spPr>
        <a:xfrm>
          <a:off x="4893677" y="325418"/>
          <a:ext cx="4544033" cy="5044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Robotic Arm, Arduino 101, Power Supply .etc.</a:t>
          </a:r>
          <a:endParaRPr lang="zh-CN" altLang="en-US" sz="1700" b="1" kern="1200" dirty="0"/>
        </a:p>
      </dsp:txBody>
      <dsp:txXfrm>
        <a:off x="4908453" y="340194"/>
        <a:ext cx="4514481" cy="474947"/>
      </dsp:txXfrm>
    </dsp:sp>
    <dsp:sp modelId="{5C0497A8-C70A-4E99-A08E-7539A70FB702}">
      <dsp:nvSpPr>
        <dsp:cNvPr id="0" name=""/>
        <dsp:cNvSpPr/>
      </dsp:nvSpPr>
      <dsp:spPr>
        <a:xfrm rot="2970417">
          <a:off x="1584170" y="2309958"/>
          <a:ext cx="958976" cy="30029"/>
        </a:xfrm>
        <a:custGeom>
          <a:avLst/>
          <a:gdLst/>
          <a:ahLst/>
          <a:cxnLst/>
          <a:rect l="0" t="0" r="0" b="0"/>
          <a:pathLst>
            <a:path>
              <a:moveTo>
                <a:pt x="0" y="15014"/>
              </a:moveTo>
              <a:lnTo>
                <a:pt x="958976" y="15014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039684" y="2300998"/>
        <a:ext cx="47948" cy="47948"/>
      </dsp:txXfrm>
    </dsp:sp>
    <dsp:sp modelId="{FEECF0E9-8EB7-438E-B1AF-B8BBF88590E9}">
      <dsp:nvSpPr>
        <dsp:cNvPr id="0" name=""/>
        <dsp:cNvSpPr/>
      </dsp:nvSpPr>
      <dsp:spPr>
        <a:xfrm>
          <a:off x="2375017" y="2303790"/>
          <a:ext cx="1819897" cy="77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b="1" kern="1200" dirty="0"/>
            <a:t>Software</a:t>
          </a:r>
          <a:endParaRPr lang="zh-CN" altLang="en-US" sz="3200" b="1" kern="1200"/>
        </a:p>
      </dsp:txBody>
      <dsp:txXfrm>
        <a:off x="2397618" y="2326391"/>
        <a:ext cx="1774695" cy="726451"/>
      </dsp:txXfrm>
    </dsp:sp>
    <dsp:sp modelId="{E1B14DB3-29F6-4609-866F-22CA34BDB95B}">
      <dsp:nvSpPr>
        <dsp:cNvPr id="0" name=""/>
        <dsp:cNvSpPr/>
      </dsp:nvSpPr>
      <dsp:spPr>
        <a:xfrm rot="18289469">
          <a:off x="3963074" y="2230901"/>
          <a:ext cx="1081002" cy="30029"/>
        </a:xfrm>
        <a:custGeom>
          <a:avLst/>
          <a:gdLst/>
          <a:ahLst/>
          <a:cxnLst/>
          <a:rect l="0" t="0" r="0" b="0"/>
          <a:pathLst>
            <a:path>
              <a:moveTo>
                <a:pt x="0" y="15014"/>
              </a:moveTo>
              <a:lnTo>
                <a:pt x="1081002" y="15014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476551" y="2218891"/>
        <a:ext cx="54050" cy="54050"/>
      </dsp:txXfrm>
    </dsp:sp>
    <dsp:sp modelId="{AF931D1F-8B01-446E-9172-491F5757514B}">
      <dsp:nvSpPr>
        <dsp:cNvPr id="0" name=""/>
        <dsp:cNvSpPr/>
      </dsp:nvSpPr>
      <dsp:spPr>
        <a:xfrm>
          <a:off x="4812237" y="1416389"/>
          <a:ext cx="1543306" cy="77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 dirty="0"/>
            <a:t>Front-End</a:t>
          </a:r>
          <a:endParaRPr lang="zh-CN" altLang="en-US" sz="2400" b="1" kern="1200"/>
        </a:p>
      </dsp:txBody>
      <dsp:txXfrm>
        <a:off x="4834838" y="1438990"/>
        <a:ext cx="1498104" cy="726451"/>
      </dsp:txXfrm>
    </dsp:sp>
    <dsp:sp modelId="{6BC8E671-6391-450E-B479-91F03A4B9CD1}">
      <dsp:nvSpPr>
        <dsp:cNvPr id="0" name=""/>
        <dsp:cNvSpPr/>
      </dsp:nvSpPr>
      <dsp:spPr>
        <a:xfrm rot="19593618">
          <a:off x="6288901" y="1565351"/>
          <a:ext cx="805177" cy="30029"/>
        </a:xfrm>
        <a:custGeom>
          <a:avLst/>
          <a:gdLst/>
          <a:ahLst/>
          <a:cxnLst/>
          <a:rect l="0" t="0" r="0" b="0"/>
          <a:pathLst>
            <a:path>
              <a:moveTo>
                <a:pt x="0" y="15014"/>
              </a:moveTo>
              <a:lnTo>
                <a:pt x="805177" y="150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671361" y="1560236"/>
        <a:ext cx="40258" cy="40258"/>
      </dsp:txXfrm>
    </dsp:sp>
    <dsp:sp modelId="{9DC8E316-AD29-480C-A31D-22C69BA14715}">
      <dsp:nvSpPr>
        <dsp:cNvPr id="0" name=""/>
        <dsp:cNvSpPr/>
      </dsp:nvSpPr>
      <dsp:spPr>
        <a:xfrm>
          <a:off x="7027437" y="972689"/>
          <a:ext cx="1543306" cy="77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200" b="1" kern="1200" dirty="0"/>
            <a:t>HCI</a:t>
          </a:r>
          <a:endParaRPr lang="zh-CN" altLang="en-US" sz="2200" b="1" kern="1200"/>
        </a:p>
      </dsp:txBody>
      <dsp:txXfrm>
        <a:off x="7050038" y="995290"/>
        <a:ext cx="1498104" cy="726451"/>
      </dsp:txXfrm>
    </dsp:sp>
    <dsp:sp modelId="{49B6B7A2-BEE3-48A2-B756-09005C8C09CA}">
      <dsp:nvSpPr>
        <dsp:cNvPr id="0" name=""/>
        <dsp:cNvSpPr/>
      </dsp:nvSpPr>
      <dsp:spPr>
        <a:xfrm rot="2006382">
          <a:off x="6288901" y="2009051"/>
          <a:ext cx="805177" cy="30029"/>
        </a:xfrm>
        <a:custGeom>
          <a:avLst/>
          <a:gdLst/>
          <a:ahLst/>
          <a:cxnLst/>
          <a:rect l="0" t="0" r="0" b="0"/>
          <a:pathLst>
            <a:path>
              <a:moveTo>
                <a:pt x="0" y="15014"/>
              </a:moveTo>
              <a:lnTo>
                <a:pt x="805177" y="150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671361" y="2003936"/>
        <a:ext cx="40258" cy="40258"/>
      </dsp:txXfrm>
    </dsp:sp>
    <dsp:sp modelId="{F49E6AC2-D349-4C53-BE51-4B018AEF32A4}">
      <dsp:nvSpPr>
        <dsp:cNvPr id="0" name=""/>
        <dsp:cNvSpPr/>
      </dsp:nvSpPr>
      <dsp:spPr>
        <a:xfrm>
          <a:off x="7027437" y="1860089"/>
          <a:ext cx="1543306" cy="77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 dirty="0"/>
            <a:t>Real-time</a:t>
          </a:r>
        </a:p>
        <a:p>
          <a:pPr marL="0" lvl="0" indent="0" algn="ctr" defTabSz="889000">
            <a:lnSpc>
              <a:spcPct val="60000"/>
            </a:lnSpc>
            <a:spcBef>
              <a:spcPct val="0"/>
            </a:spcBef>
            <a:spcAft>
              <a:spcPts val="240"/>
            </a:spcAft>
            <a:buNone/>
          </a:pPr>
          <a:r>
            <a:rPr lang="en-US" altLang="zh-CN" sz="2000" b="1" kern="1200" dirty="0"/>
            <a:t>Video</a:t>
          </a:r>
          <a:endParaRPr lang="zh-CN" altLang="en-US" sz="2000" b="1" kern="1200" dirty="0"/>
        </a:p>
      </dsp:txBody>
      <dsp:txXfrm>
        <a:off x="7050038" y="1882690"/>
        <a:ext cx="1498104" cy="726451"/>
      </dsp:txXfrm>
    </dsp:sp>
    <dsp:sp modelId="{7B328150-E07F-4CDA-85DC-F3388459E870}">
      <dsp:nvSpPr>
        <dsp:cNvPr id="0" name=""/>
        <dsp:cNvSpPr/>
      </dsp:nvSpPr>
      <dsp:spPr>
        <a:xfrm rot="3310531">
          <a:off x="3963074" y="3118302"/>
          <a:ext cx="1081002" cy="30029"/>
        </a:xfrm>
        <a:custGeom>
          <a:avLst/>
          <a:gdLst/>
          <a:ahLst/>
          <a:cxnLst/>
          <a:rect l="0" t="0" r="0" b="0"/>
          <a:pathLst>
            <a:path>
              <a:moveTo>
                <a:pt x="0" y="15014"/>
              </a:moveTo>
              <a:lnTo>
                <a:pt x="1081002" y="15014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476551" y="3106292"/>
        <a:ext cx="54050" cy="54050"/>
      </dsp:txXfrm>
    </dsp:sp>
    <dsp:sp modelId="{75A70CD7-27AB-41CA-B275-C102420CE72B}">
      <dsp:nvSpPr>
        <dsp:cNvPr id="0" name=""/>
        <dsp:cNvSpPr/>
      </dsp:nvSpPr>
      <dsp:spPr>
        <a:xfrm>
          <a:off x="4812237" y="3191191"/>
          <a:ext cx="1543306" cy="77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 dirty="0"/>
            <a:t>Background</a:t>
          </a:r>
          <a:endParaRPr lang="zh-CN" altLang="en-US" sz="1800" b="1" kern="1200"/>
        </a:p>
      </dsp:txBody>
      <dsp:txXfrm>
        <a:off x="4834838" y="3213792"/>
        <a:ext cx="1498104" cy="726451"/>
      </dsp:txXfrm>
    </dsp:sp>
    <dsp:sp modelId="{7D8CB065-0574-4C11-BC2F-DFE27CED2CF0}">
      <dsp:nvSpPr>
        <dsp:cNvPr id="0" name=""/>
        <dsp:cNvSpPr/>
      </dsp:nvSpPr>
      <dsp:spPr>
        <a:xfrm rot="19593618">
          <a:off x="6288901" y="3340153"/>
          <a:ext cx="805177" cy="30029"/>
        </a:xfrm>
        <a:custGeom>
          <a:avLst/>
          <a:gdLst/>
          <a:ahLst/>
          <a:cxnLst/>
          <a:rect l="0" t="0" r="0" b="0"/>
          <a:pathLst>
            <a:path>
              <a:moveTo>
                <a:pt x="0" y="15014"/>
              </a:moveTo>
              <a:lnTo>
                <a:pt x="805177" y="150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671361" y="3335038"/>
        <a:ext cx="40258" cy="40258"/>
      </dsp:txXfrm>
    </dsp:sp>
    <dsp:sp modelId="{22863FB4-ADBD-40F4-AB51-58EADF86B655}">
      <dsp:nvSpPr>
        <dsp:cNvPr id="0" name=""/>
        <dsp:cNvSpPr/>
      </dsp:nvSpPr>
      <dsp:spPr>
        <a:xfrm>
          <a:off x="7027437" y="2747490"/>
          <a:ext cx="1543306" cy="77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 dirty="0"/>
            <a:t>Speech Recognition</a:t>
          </a:r>
        </a:p>
      </dsp:txBody>
      <dsp:txXfrm>
        <a:off x="7050038" y="2770091"/>
        <a:ext cx="1498104" cy="726451"/>
      </dsp:txXfrm>
    </dsp:sp>
    <dsp:sp modelId="{F338C643-3238-468A-ACB8-BA47D644F68C}">
      <dsp:nvSpPr>
        <dsp:cNvPr id="0" name=""/>
        <dsp:cNvSpPr/>
      </dsp:nvSpPr>
      <dsp:spPr>
        <a:xfrm rot="2006382">
          <a:off x="6288901" y="3783853"/>
          <a:ext cx="805177" cy="30029"/>
        </a:xfrm>
        <a:custGeom>
          <a:avLst/>
          <a:gdLst/>
          <a:ahLst/>
          <a:cxnLst/>
          <a:rect l="0" t="0" r="0" b="0"/>
          <a:pathLst>
            <a:path>
              <a:moveTo>
                <a:pt x="0" y="15014"/>
              </a:moveTo>
              <a:lnTo>
                <a:pt x="805177" y="150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671361" y="3778738"/>
        <a:ext cx="40258" cy="40258"/>
      </dsp:txXfrm>
    </dsp:sp>
    <dsp:sp modelId="{F1EB2948-BA6D-448E-9434-D11129BA66A1}">
      <dsp:nvSpPr>
        <dsp:cNvPr id="0" name=""/>
        <dsp:cNvSpPr/>
      </dsp:nvSpPr>
      <dsp:spPr>
        <a:xfrm>
          <a:off x="7027437" y="3634891"/>
          <a:ext cx="1543306" cy="7716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 dirty="0"/>
            <a:t>Image Recognition</a:t>
          </a:r>
          <a:endParaRPr lang="zh-CN" altLang="en-US" sz="2000" b="1" kern="1200"/>
        </a:p>
      </dsp:txBody>
      <dsp:txXfrm>
        <a:off x="7050038" y="3657492"/>
        <a:ext cx="1498104" cy="7264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B3FCC9-88B0-4109-B539-251678A8E5C6}">
      <dsp:nvSpPr>
        <dsp:cNvPr id="0" name=""/>
        <dsp:cNvSpPr/>
      </dsp:nvSpPr>
      <dsp:spPr>
        <a:xfrm>
          <a:off x="0" y="1614229"/>
          <a:ext cx="1936082" cy="6182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0" numCol="1" spcCol="1270" anchor="b" anchorCtr="1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>
              <a:latin typeface="Pegazi" pitchFamily="50" charset="0"/>
            </a:rPr>
            <a:t>FEEDIE</a:t>
          </a:r>
          <a:endParaRPr lang="zh-CN" altLang="en-US" sz="3000" kern="1200">
            <a:latin typeface="Pegazi" pitchFamily="50" charset="0"/>
          </a:endParaRPr>
        </a:p>
      </dsp:txBody>
      <dsp:txXfrm>
        <a:off x="18109" y="1632338"/>
        <a:ext cx="1899864" cy="582067"/>
      </dsp:txXfrm>
    </dsp:sp>
    <dsp:sp modelId="{B489C7A2-0F0F-4FC8-9695-560114A38AB1}">
      <dsp:nvSpPr>
        <dsp:cNvPr id="0" name=""/>
        <dsp:cNvSpPr/>
      </dsp:nvSpPr>
      <dsp:spPr>
        <a:xfrm rot="17799738">
          <a:off x="1473470" y="1156839"/>
          <a:ext cx="1678351" cy="33178"/>
        </a:xfrm>
        <a:custGeom>
          <a:avLst/>
          <a:gdLst/>
          <a:ahLst/>
          <a:cxnLst/>
          <a:rect l="0" t="0" r="0" b="0"/>
          <a:pathLst>
            <a:path>
              <a:moveTo>
                <a:pt x="0" y="16589"/>
              </a:moveTo>
              <a:lnTo>
                <a:pt x="1678351" y="16589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2270687" y="1131470"/>
        <a:ext cx="83917" cy="83917"/>
      </dsp:txXfrm>
    </dsp:sp>
    <dsp:sp modelId="{EC89C3A1-CF8C-4462-AC98-653CC836DF41}">
      <dsp:nvSpPr>
        <dsp:cNvPr id="0" name=""/>
        <dsp:cNvSpPr/>
      </dsp:nvSpPr>
      <dsp:spPr>
        <a:xfrm>
          <a:off x="2689210" y="1144"/>
          <a:ext cx="1859468" cy="8446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b="1" kern="1200" dirty="0"/>
            <a:t>Hardware</a:t>
          </a:r>
          <a:endParaRPr lang="zh-CN" altLang="en-US" sz="2800" b="1" kern="1200" dirty="0"/>
        </a:p>
      </dsp:txBody>
      <dsp:txXfrm>
        <a:off x="2713950" y="25884"/>
        <a:ext cx="1809988" cy="795200"/>
      </dsp:txXfrm>
    </dsp:sp>
    <dsp:sp modelId="{F6C71DA8-209C-4B95-BA7F-7BEBBA314827}">
      <dsp:nvSpPr>
        <dsp:cNvPr id="0" name=""/>
        <dsp:cNvSpPr/>
      </dsp:nvSpPr>
      <dsp:spPr>
        <a:xfrm rot="21535058">
          <a:off x="4548615" y="400117"/>
          <a:ext cx="717645" cy="33178"/>
        </a:xfrm>
        <a:custGeom>
          <a:avLst/>
          <a:gdLst/>
          <a:ahLst/>
          <a:cxnLst/>
          <a:rect l="0" t="0" r="0" b="0"/>
          <a:pathLst>
            <a:path>
              <a:moveTo>
                <a:pt x="0" y="16589"/>
              </a:moveTo>
              <a:lnTo>
                <a:pt x="717645" y="1658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889497" y="398765"/>
        <a:ext cx="35882" cy="35882"/>
      </dsp:txXfrm>
    </dsp:sp>
    <dsp:sp modelId="{C8511FDA-8721-4805-B8E8-B0AE12CE9591}">
      <dsp:nvSpPr>
        <dsp:cNvPr id="0" name=""/>
        <dsp:cNvSpPr/>
      </dsp:nvSpPr>
      <dsp:spPr>
        <a:xfrm>
          <a:off x="5266197" y="131223"/>
          <a:ext cx="4484950" cy="5574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Robotic Arm, Arduino 101, Power Supply .etc.</a:t>
          </a:r>
          <a:endParaRPr lang="zh-CN" altLang="en-US" sz="1700" b="1" kern="1200"/>
        </a:p>
      </dsp:txBody>
      <dsp:txXfrm>
        <a:off x="5282523" y="147549"/>
        <a:ext cx="4452298" cy="524758"/>
      </dsp:txXfrm>
    </dsp:sp>
    <dsp:sp modelId="{5C0497A8-C70A-4E99-A08E-7539A70FB702}">
      <dsp:nvSpPr>
        <dsp:cNvPr id="0" name=""/>
        <dsp:cNvSpPr/>
      </dsp:nvSpPr>
      <dsp:spPr>
        <a:xfrm rot="2732857">
          <a:off x="1767355" y="2308682"/>
          <a:ext cx="1126033" cy="33178"/>
        </a:xfrm>
        <a:custGeom>
          <a:avLst/>
          <a:gdLst/>
          <a:ahLst/>
          <a:cxnLst/>
          <a:rect l="0" t="0" r="0" b="0"/>
          <a:pathLst>
            <a:path>
              <a:moveTo>
                <a:pt x="0" y="16589"/>
              </a:moveTo>
              <a:lnTo>
                <a:pt x="1126033" y="16589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302220" y="2297121"/>
        <a:ext cx="56301" cy="56301"/>
      </dsp:txXfrm>
    </dsp:sp>
    <dsp:sp modelId="{FEECF0E9-8EB7-438E-B1AF-B8BBF88590E9}">
      <dsp:nvSpPr>
        <dsp:cNvPr id="0" name=""/>
        <dsp:cNvSpPr/>
      </dsp:nvSpPr>
      <dsp:spPr>
        <a:xfrm>
          <a:off x="2724661" y="2300879"/>
          <a:ext cx="1863271" cy="85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b="1" kern="1200" dirty="0"/>
            <a:t>Software</a:t>
          </a:r>
          <a:endParaRPr lang="zh-CN" altLang="en-US" sz="2800" b="1" kern="1200" dirty="0"/>
        </a:p>
      </dsp:txBody>
      <dsp:txXfrm>
        <a:off x="2749632" y="2325850"/>
        <a:ext cx="1813329" cy="802642"/>
      </dsp:txXfrm>
    </dsp:sp>
    <dsp:sp modelId="{E1B14DB3-29F6-4609-866F-22CA34BDB95B}">
      <dsp:nvSpPr>
        <dsp:cNvPr id="0" name=""/>
        <dsp:cNvSpPr/>
      </dsp:nvSpPr>
      <dsp:spPr>
        <a:xfrm rot="18289469">
          <a:off x="4331777" y="2220346"/>
          <a:ext cx="1194378" cy="33178"/>
        </a:xfrm>
        <a:custGeom>
          <a:avLst/>
          <a:gdLst/>
          <a:ahLst/>
          <a:cxnLst/>
          <a:rect l="0" t="0" r="0" b="0"/>
          <a:pathLst>
            <a:path>
              <a:moveTo>
                <a:pt x="0" y="16589"/>
              </a:moveTo>
              <a:lnTo>
                <a:pt x="1194378" y="1658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899106" y="2207076"/>
        <a:ext cx="59718" cy="59718"/>
      </dsp:txXfrm>
    </dsp:sp>
    <dsp:sp modelId="{AF931D1F-8B01-446E-9172-491F5757514B}">
      <dsp:nvSpPr>
        <dsp:cNvPr id="0" name=""/>
        <dsp:cNvSpPr/>
      </dsp:nvSpPr>
      <dsp:spPr>
        <a:xfrm>
          <a:off x="5270000" y="1320407"/>
          <a:ext cx="1705168" cy="85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/>
            <a:t>Front-End</a:t>
          </a:r>
          <a:endParaRPr lang="zh-CN" altLang="en-US" sz="2000" b="1" kern="1200"/>
        </a:p>
      </dsp:txBody>
      <dsp:txXfrm>
        <a:off x="5294971" y="1345378"/>
        <a:ext cx="1655226" cy="802642"/>
      </dsp:txXfrm>
    </dsp:sp>
    <dsp:sp modelId="{6BC8E671-6391-450E-B479-91F03A4B9CD1}">
      <dsp:nvSpPr>
        <dsp:cNvPr id="0" name=""/>
        <dsp:cNvSpPr/>
      </dsp:nvSpPr>
      <dsp:spPr>
        <a:xfrm rot="19457599">
          <a:off x="6896217" y="1484992"/>
          <a:ext cx="839968" cy="33178"/>
        </a:xfrm>
        <a:custGeom>
          <a:avLst/>
          <a:gdLst/>
          <a:ahLst/>
          <a:cxnLst/>
          <a:rect l="0" t="0" r="0" b="0"/>
          <a:pathLst>
            <a:path>
              <a:moveTo>
                <a:pt x="0" y="16589"/>
              </a:moveTo>
              <a:lnTo>
                <a:pt x="839968" y="1658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7295202" y="1480582"/>
        <a:ext cx="41998" cy="41998"/>
      </dsp:txXfrm>
    </dsp:sp>
    <dsp:sp modelId="{9DC8E316-AD29-480C-A31D-22C69BA14715}">
      <dsp:nvSpPr>
        <dsp:cNvPr id="0" name=""/>
        <dsp:cNvSpPr/>
      </dsp:nvSpPr>
      <dsp:spPr>
        <a:xfrm>
          <a:off x="7657235" y="830172"/>
          <a:ext cx="1705168" cy="85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200" b="1" kern="1200" dirty="0"/>
            <a:t>HCI</a:t>
          </a:r>
          <a:endParaRPr lang="zh-CN" altLang="en-US" sz="2200" b="1" kern="1200" dirty="0"/>
        </a:p>
      </dsp:txBody>
      <dsp:txXfrm>
        <a:off x="7682206" y="855143"/>
        <a:ext cx="1655226" cy="802642"/>
      </dsp:txXfrm>
    </dsp:sp>
    <dsp:sp modelId="{49B6B7A2-BEE3-48A2-B756-09005C8C09CA}">
      <dsp:nvSpPr>
        <dsp:cNvPr id="0" name=""/>
        <dsp:cNvSpPr/>
      </dsp:nvSpPr>
      <dsp:spPr>
        <a:xfrm rot="2142401">
          <a:off x="6896217" y="1975228"/>
          <a:ext cx="839968" cy="33178"/>
        </a:xfrm>
        <a:custGeom>
          <a:avLst/>
          <a:gdLst/>
          <a:ahLst/>
          <a:cxnLst/>
          <a:rect l="0" t="0" r="0" b="0"/>
          <a:pathLst>
            <a:path>
              <a:moveTo>
                <a:pt x="0" y="16589"/>
              </a:moveTo>
              <a:lnTo>
                <a:pt x="839968" y="1658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7295202" y="1970818"/>
        <a:ext cx="41998" cy="41998"/>
      </dsp:txXfrm>
    </dsp:sp>
    <dsp:sp modelId="{F49E6AC2-D349-4C53-BE51-4B018AEF32A4}">
      <dsp:nvSpPr>
        <dsp:cNvPr id="0" name=""/>
        <dsp:cNvSpPr/>
      </dsp:nvSpPr>
      <dsp:spPr>
        <a:xfrm>
          <a:off x="7657235" y="1810643"/>
          <a:ext cx="1705168" cy="85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/>
            <a:t>Real-time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/>
            <a:t>Video</a:t>
          </a:r>
          <a:endParaRPr lang="zh-CN" altLang="en-US" sz="2000" b="1" kern="1200"/>
        </a:p>
      </dsp:txBody>
      <dsp:txXfrm>
        <a:off x="7682206" y="1835614"/>
        <a:ext cx="1655226" cy="802642"/>
      </dsp:txXfrm>
    </dsp:sp>
    <dsp:sp modelId="{7B328150-E07F-4CDA-85DC-F3388459E870}">
      <dsp:nvSpPr>
        <dsp:cNvPr id="0" name=""/>
        <dsp:cNvSpPr/>
      </dsp:nvSpPr>
      <dsp:spPr>
        <a:xfrm rot="3310531">
          <a:off x="4331777" y="3200818"/>
          <a:ext cx="1194378" cy="33178"/>
        </a:xfrm>
        <a:custGeom>
          <a:avLst/>
          <a:gdLst/>
          <a:ahLst/>
          <a:cxnLst/>
          <a:rect l="0" t="0" r="0" b="0"/>
          <a:pathLst>
            <a:path>
              <a:moveTo>
                <a:pt x="0" y="16589"/>
              </a:moveTo>
              <a:lnTo>
                <a:pt x="1194378" y="1658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899106" y="3187548"/>
        <a:ext cx="59718" cy="59718"/>
      </dsp:txXfrm>
    </dsp:sp>
    <dsp:sp modelId="{75A70CD7-27AB-41CA-B275-C102420CE72B}">
      <dsp:nvSpPr>
        <dsp:cNvPr id="0" name=""/>
        <dsp:cNvSpPr/>
      </dsp:nvSpPr>
      <dsp:spPr>
        <a:xfrm>
          <a:off x="5270000" y="3281351"/>
          <a:ext cx="1705168" cy="85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/>
            <a:t>Background</a:t>
          </a:r>
          <a:endParaRPr lang="zh-CN" altLang="en-US" sz="2000" b="1" kern="1200"/>
        </a:p>
      </dsp:txBody>
      <dsp:txXfrm>
        <a:off x="5294971" y="3306322"/>
        <a:ext cx="1655226" cy="802642"/>
      </dsp:txXfrm>
    </dsp:sp>
    <dsp:sp modelId="{7D8CB065-0574-4C11-BC2F-DFE27CED2CF0}">
      <dsp:nvSpPr>
        <dsp:cNvPr id="0" name=""/>
        <dsp:cNvSpPr/>
      </dsp:nvSpPr>
      <dsp:spPr>
        <a:xfrm rot="19457599">
          <a:off x="6896217" y="3445936"/>
          <a:ext cx="839968" cy="33178"/>
        </a:xfrm>
        <a:custGeom>
          <a:avLst/>
          <a:gdLst/>
          <a:ahLst/>
          <a:cxnLst/>
          <a:rect l="0" t="0" r="0" b="0"/>
          <a:pathLst>
            <a:path>
              <a:moveTo>
                <a:pt x="0" y="16589"/>
              </a:moveTo>
              <a:lnTo>
                <a:pt x="839968" y="1658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7295202" y="3441526"/>
        <a:ext cx="41998" cy="41998"/>
      </dsp:txXfrm>
    </dsp:sp>
    <dsp:sp modelId="{22863FB4-ADBD-40F4-AB51-58EADF86B655}">
      <dsp:nvSpPr>
        <dsp:cNvPr id="0" name=""/>
        <dsp:cNvSpPr/>
      </dsp:nvSpPr>
      <dsp:spPr>
        <a:xfrm>
          <a:off x="7657235" y="2791115"/>
          <a:ext cx="1705168" cy="85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/>
            <a:t>Speech Recognition</a:t>
          </a:r>
        </a:p>
      </dsp:txBody>
      <dsp:txXfrm>
        <a:off x="7682206" y="2816086"/>
        <a:ext cx="1655226" cy="802642"/>
      </dsp:txXfrm>
    </dsp:sp>
    <dsp:sp modelId="{F338C643-3238-468A-ACB8-BA47D644F68C}">
      <dsp:nvSpPr>
        <dsp:cNvPr id="0" name=""/>
        <dsp:cNvSpPr/>
      </dsp:nvSpPr>
      <dsp:spPr>
        <a:xfrm rot="2142401">
          <a:off x="6896217" y="3936172"/>
          <a:ext cx="839968" cy="33178"/>
        </a:xfrm>
        <a:custGeom>
          <a:avLst/>
          <a:gdLst/>
          <a:ahLst/>
          <a:cxnLst/>
          <a:rect l="0" t="0" r="0" b="0"/>
          <a:pathLst>
            <a:path>
              <a:moveTo>
                <a:pt x="0" y="16589"/>
              </a:moveTo>
              <a:lnTo>
                <a:pt x="839968" y="1658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7295202" y="3931762"/>
        <a:ext cx="41998" cy="41998"/>
      </dsp:txXfrm>
    </dsp:sp>
    <dsp:sp modelId="{F1EB2948-BA6D-448E-9434-D11129BA66A1}">
      <dsp:nvSpPr>
        <dsp:cNvPr id="0" name=""/>
        <dsp:cNvSpPr/>
      </dsp:nvSpPr>
      <dsp:spPr>
        <a:xfrm>
          <a:off x="7657235" y="3771587"/>
          <a:ext cx="1705168" cy="85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/>
            <a:t>Image Recognition</a:t>
          </a:r>
          <a:endParaRPr lang="zh-CN" altLang="en-US" sz="2000" b="1" kern="1200"/>
        </a:p>
      </dsp:txBody>
      <dsp:txXfrm>
        <a:off x="7682206" y="3796558"/>
        <a:ext cx="1655226" cy="8026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B3FCC9-88B0-4109-B539-251678A8E5C6}">
      <dsp:nvSpPr>
        <dsp:cNvPr id="0" name=""/>
        <dsp:cNvSpPr/>
      </dsp:nvSpPr>
      <dsp:spPr>
        <a:xfrm>
          <a:off x="928707" y="2559409"/>
          <a:ext cx="2561099" cy="81788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0" numCol="1" spcCol="1270" anchor="b" anchorCtr="1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>
              <a:latin typeface="Pegazi" pitchFamily="50" charset="0"/>
            </a:rPr>
            <a:t>FEEDIE</a:t>
          </a:r>
          <a:endParaRPr lang="zh-CN" altLang="en-US" sz="4000" kern="1200">
            <a:latin typeface="Pegazi" pitchFamily="50" charset="0"/>
          </a:endParaRPr>
        </a:p>
      </dsp:txBody>
      <dsp:txXfrm>
        <a:off x="952662" y="2583364"/>
        <a:ext cx="2513189" cy="769973"/>
      </dsp:txXfrm>
    </dsp:sp>
    <dsp:sp modelId="{5C0497A8-C70A-4E99-A08E-7539A70FB702}">
      <dsp:nvSpPr>
        <dsp:cNvPr id="0" name=""/>
        <dsp:cNvSpPr/>
      </dsp:nvSpPr>
      <dsp:spPr>
        <a:xfrm rot="20359004">
          <a:off x="3448043" y="2719274"/>
          <a:ext cx="1295933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295933" y="20214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063611" y="2707090"/>
        <a:ext cx="64796" cy="64796"/>
      </dsp:txXfrm>
    </dsp:sp>
    <dsp:sp modelId="{FEECF0E9-8EB7-438E-B1AF-B8BBF88590E9}">
      <dsp:nvSpPr>
        <dsp:cNvPr id="0" name=""/>
        <dsp:cNvSpPr/>
      </dsp:nvSpPr>
      <dsp:spPr>
        <a:xfrm>
          <a:off x="4702213" y="1946715"/>
          <a:ext cx="2659896" cy="11278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7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7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7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b="1" kern="1200"/>
            <a:t>Software</a:t>
          </a:r>
          <a:endParaRPr lang="zh-CN" altLang="en-US" sz="3200" b="1" kern="1200"/>
        </a:p>
      </dsp:txBody>
      <dsp:txXfrm>
        <a:off x="4735246" y="1979748"/>
        <a:ext cx="2593830" cy="1061754"/>
      </dsp:txXfrm>
    </dsp:sp>
    <dsp:sp modelId="{E1B14DB3-29F6-4609-866F-22CA34BDB95B}">
      <dsp:nvSpPr>
        <dsp:cNvPr id="0" name=""/>
        <dsp:cNvSpPr/>
      </dsp:nvSpPr>
      <dsp:spPr>
        <a:xfrm rot="18289469">
          <a:off x="7023260" y="1841914"/>
          <a:ext cx="1579955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579955" y="20214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7773738" y="1822630"/>
        <a:ext cx="78997" cy="78997"/>
      </dsp:txXfrm>
    </dsp:sp>
    <dsp:sp modelId="{AF931D1F-8B01-446E-9172-491F5757514B}">
      <dsp:nvSpPr>
        <dsp:cNvPr id="0" name=""/>
        <dsp:cNvSpPr/>
      </dsp:nvSpPr>
      <dsp:spPr>
        <a:xfrm>
          <a:off x="8264365" y="649722"/>
          <a:ext cx="2255640" cy="11278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200" b="1" kern="1200"/>
            <a:t>Front-End</a:t>
          </a:r>
          <a:endParaRPr lang="zh-CN" altLang="en-US" sz="2200" b="1" kern="1200"/>
        </a:p>
      </dsp:txBody>
      <dsp:txXfrm>
        <a:off x="8297398" y="682755"/>
        <a:ext cx="2189574" cy="1061754"/>
      </dsp:txXfrm>
    </dsp:sp>
    <dsp:sp modelId="{6BC8E671-6391-450E-B479-91F03A4B9CD1}">
      <dsp:nvSpPr>
        <dsp:cNvPr id="0" name=""/>
        <dsp:cNvSpPr/>
      </dsp:nvSpPr>
      <dsp:spPr>
        <a:xfrm rot="19966007">
          <a:off x="10442864" y="874955"/>
          <a:ext cx="1391841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391841" y="202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1103989" y="860374"/>
        <a:ext cx="69592" cy="69592"/>
      </dsp:txXfrm>
    </dsp:sp>
    <dsp:sp modelId="{9DC8E316-AD29-480C-A31D-22C69BA14715}">
      <dsp:nvSpPr>
        <dsp:cNvPr id="0" name=""/>
        <dsp:cNvSpPr/>
      </dsp:nvSpPr>
      <dsp:spPr>
        <a:xfrm>
          <a:off x="11757563" y="12797"/>
          <a:ext cx="2255640" cy="11278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/>
            <a:t>HCI</a:t>
          </a:r>
          <a:endParaRPr lang="zh-CN" altLang="en-US" sz="2400" b="1" kern="1200"/>
        </a:p>
      </dsp:txBody>
      <dsp:txXfrm>
        <a:off x="11790596" y="45830"/>
        <a:ext cx="2189574" cy="1061754"/>
      </dsp:txXfrm>
    </dsp:sp>
    <dsp:sp modelId="{49B6B7A2-BEE3-48A2-B756-09005C8C09CA}">
      <dsp:nvSpPr>
        <dsp:cNvPr id="0" name=""/>
        <dsp:cNvSpPr/>
      </dsp:nvSpPr>
      <dsp:spPr>
        <a:xfrm rot="1631012">
          <a:off x="10441611" y="1517666"/>
          <a:ext cx="1419519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419519" y="202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1115883" y="1502393"/>
        <a:ext cx="70975" cy="70975"/>
      </dsp:txXfrm>
    </dsp:sp>
    <dsp:sp modelId="{F49E6AC2-D349-4C53-BE51-4B018AEF32A4}">
      <dsp:nvSpPr>
        <dsp:cNvPr id="0" name=""/>
        <dsp:cNvSpPr/>
      </dsp:nvSpPr>
      <dsp:spPr>
        <a:xfrm>
          <a:off x="11782736" y="1298219"/>
          <a:ext cx="2255640" cy="11278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 dirty="0"/>
            <a:t>Real-time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 dirty="0"/>
            <a:t>Video</a:t>
          </a:r>
          <a:endParaRPr lang="zh-CN" altLang="en-US" sz="2400" b="1" kern="1200" dirty="0"/>
        </a:p>
      </dsp:txBody>
      <dsp:txXfrm>
        <a:off x="11815769" y="1331252"/>
        <a:ext cx="2189574" cy="1061754"/>
      </dsp:txXfrm>
    </dsp:sp>
    <dsp:sp modelId="{7B328150-E07F-4CDA-85DC-F3388459E870}">
      <dsp:nvSpPr>
        <dsp:cNvPr id="0" name=""/>
        <dsp:cNvSpPr/>
      </dsp:nvSpPr>
      <dsp:spPr>
        <a:xfrm rot="3310531">
          <a:off x="7023260" y="3138907"/>
          <a:ext cx="1579955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579955" y="20214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7773738" y="3119623"/>
        <a:ext cx="78997" cy="78997"/>
      </dsp:txXfrm>
    </dsp:sp>
    <dsp:sp modelId="{75A70CD7-27AB-41CA-B275-C102420CE72B}">
      <dsp:nvSpPr>
        <dsp:cNvPr id="0" name=""/>
        <dsp:cNvSpPr/>
      </dsp:nvSpPr>
      <dsp:spPr>
        <a:xfrm>
          <a:off x="8264365" y="3243709"/>
          <a:ext cx="2255640" cy="11278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200" b="1" kern="1200"/>
            <a:t>Background</a:t>
          </a:r>
          <a:endParaRPr lang="zh-CN" altLang="en-US" sz="2200" b="1" kern="1200"/>
        </a:p>
      </dsp:txBody>
      <dsp:txXfrm>
        <a:off x="8297398" y="3276742"/>
        <a:ext cx="2189574" cy="1061754"/>
      </dsp:txXfrm>
    </dsp:sp>
    <dsp:sp modelId="{7D8CB065-0574-4C11-BC2F-DFE27CED2CF0}">
      <dsp:nvSpPr>
        <dsp:cNvPr id="0" name=""/>
        <dsp:cNvSpPr/>
      </dsp:nvSpPr>
      <dsp:spPr>
        <a:xfrm rot="19991783">
          <a:off x="10444127" y="3468941"/>
          <a:ext cx="1412458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412458" y="202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1115045" y="3453845"/>
        <a:ext cx="70622" cy="70622"/>
      </dsp:txXfrm>
    </dsp:sp>
    <dsp:sp modelId="{22863FB4-ADBD-40F4-AB51-58EADF86B655}">
      <dsp:nvSpPr>
        <dsp:cNvPr id="0" name=""/>
        <dsp:cNvSpPr/>
      </dsp:nvSpPr>
      <dsp:spPr>
        <a:xfrm>
          <a:off x="11780706" y="2606783"/>
          <a:ext cx="2255640" cy="11278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/>
            <a:t>Speech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/>
            <a:t>Recognition</a:t>
          </a:r>
        </a:p>
      </dsp:txBody>
      <dsp:txXfrm>
        <a:off x="11813739" y="2639816"/>
        <a:ext cx="2189574" cy="1061754"/>
      </dsp:txXfrm>
    </dsp:sp>
    <dsp:sp modelId="{F338C643-3238-468A-ACB8-BA47D644F68C}">
      <dsp:nvSpPr>
        <dsp:cNvPr id="0" name=""/>
        <dsp:cNvSpPr/>
      </dsp:nvSpPr>
      <dsp:spPr>
        <a:xfrm rot="1633311">
          <a:off x="10441497" y="4111652"/>
          <a:ext cx="1417673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417673" y="202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1114892" y="4096425"/>
        <a:ext cx="70883" cy="70883"/>
      </dsp:txXfrm>
    </dsp:sp>
    <dsp:sp modelId="{F1EB2948-BA6D-448E-9434-D11129BA66A1}">
      <dsp:nvSpPr>
        <dsp:cNvPr id="0" name=""/>
        <dsp:cNvSpPr/>
      </dsp:nvSpPr>
      <dsp:spPr>
        <a:xfrm>
          <a:off x="11780661" y="3892205"/>
          <a:ext cx="2255640" cy="11278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alpha val="3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3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3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 dirty="0"/>
            <a:t>Image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 dirty="0"/>
            <a:t>Recognition</a:t>
          </a:r>
          <a:endParaRPr lang="zh-CN" altLang="en-US" sz="2400" b="1" kern="1200" dirty="0"/>
        </a:p>
      </dsp:txBody>
      <dsp:txXfrm>
        <a:off x="11813694" y="3925238"/>
        <a:ext cx="2189574" cy="10617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9B7B9-572E-4765-8917-F290920783FD}" type="datetimeFigureOut">
              <a:rPr lang="en-US" smtClean="0"/>
              <a:t>9/8/18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E3090-19BA-4BF2-BD34-BAA68E139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5041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21.jpg>
</file>

<file path=ppt/media/image22.jpg>
</file>

<file path=ppt/media/image23.jpeg>
</file>

<file path=ppt/media/image24.png>
</file>

<file path=ppt/media/image25.png>
</file>

<file path=ppt/media/image3.jpeg>
</file>

<file path=ppt/media/image4.png>
</file>

<file path=ppt/media/image5.png>
</file>

<file path=ppt/media/image6.gif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54BA81-6A69-41D6-AE52-62521AF76217}" type="datetimeFigureOut">
              <a:rPr lang="en-US" smtClean="0"/>
              <a:t>9/8/18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973A4F-3A00-45DA-888B-C117A9825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2208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918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732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868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8102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1739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7658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54192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582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8809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4562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796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4733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8800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43806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79383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698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29694147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7678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5383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4028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4166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020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901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6506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3234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307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2151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5255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0735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7558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62051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2387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4573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76168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5372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2308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852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95295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786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63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61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5219700" y="669472"/>
            <a:ext cx="877824" cy="8778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955330" y="2019300"/>
            <a:ext cx="1243584" cy="124358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7260533" y="2988127"/>
            <a:ext cx="1179576" cy="117957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2586011" y="3565323"/>
            <a:ext cx="1746504" cy="174650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4163461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119062" y="104774"/>
            <a:ext cx="6702425" cy="664686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6884935" y="104774"/>
            <a:ext cx="2560321" cy="329286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9509047" y="3460366"/>
            <a:ext cx="2560321" cy="329286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</a:t>
            </a:r>
          </a:p>
        </p:txBody>
      </p:sp>
    </p:spTree>
    <p:extLst>
      <p:ext uri="{BB962C8B-B14F-4D97-AF65-F5344CB8AC3E}">
        <p14:creationId xmlns:p14="http://schemas.microsoft.com/office/powerpoint/2010/main" val="3530089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12257" y="2019299"/>
            <a:ext cx="3927475" cy="20431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604821" y="2019299"/>
            <a:ext cx="3927475" cy="20431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11885" y="4124323"/>
            <a:ext cx="3927475" cy="20431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604634" y="4124324"/>
            <a:ext cx="3927475" cy="20431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597383" y="2019299"/>
            <a:ext cx="2644775" cy="41481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912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573151" y="1775893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3352864" y="1775893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8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6130925" y="1775893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8910701" y="1775893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20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573151" y="3816434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21" name="Picture Placeholder 15"/>
          <p:cNvSpPr>
            <a:spLocks noGrp="1"/>
          </p:cNvSpPr>
          <p:nvPr>
            <p:ph type="pic" sz="quarter" idx="15" hasCustomPrompt="1"/>
          </p:nvPr>
        </p:nvSpPr>
        <p:spPr>
          <a:xfrm>
            <a:off x="3352864" y="3816434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22" name="Picture Placeholder 15"/>
          <p:cNvSpPr>
            <a:spLocks noGrp="1"/>
          </p:cNvSpPr>
          <p:nvPr>
            <p:ph type="pic" sz="quarter" idx="16" hasCustomPrompt="1"/>
          </p:nvPr>
        </p:nvSpPr>
        <p:spPr>
          <a:xfrm>
            <a:off x="6130925" y="3816434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23" name="Picture Placeholder 15"/>
          <p:cNvSpPr>
            <a:spLocks noGrp="1"/>
          </p:cNvSpPr>
          <p:nvPr>
            <p:ph type="pic" sz="quarter" idx="17" hasCustomPrompt="1"/>
          </p:nvPr>
        </p:nvSpPr>
        <p:spPr>
          <a:xfrm>
            <a:off x="8908986" y="3816434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</p:spTree>
    <p:extLst>
      <p:ext uri="{BB962C8B-B14F-4D97-AF65-F5344CB8AC3E}">
        <p14:creationId xmlns:p14="http://schemas.microsoft.com/office/powerpoint/2010/main" val="10825596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 hasCustomPrompt="1"/>
          </p:nvPr>
        </p:nvSpPr>
        <p:spPr>
          <a:xfrm>
            <a:off x="3781424" y="-1"/>
            <a:ext cx="2752725" cy="33385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9477375" y="1509713"/>
            <a:ext cx="2714625" cy="37480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12" hasCustomPrompt="1"/>
          </p:nvPr>
        </p:nvSpPr>
        <p:spPr>
          <a:xfrm>
            <a:off x="931862" y="1509713"/>
            <a:ext cx="2754312" cy="37480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 hasCustomPrompt="1"/>
          </p:nvPr>
        </p:nvSpPr>
        <p:spPr>
          <a:xfrm>
            <a:off x="6629401" y="1509713"/>
            <a:ext cx="2754312" cy="18287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9" name="Picture Placeholder 14"/>
          <p:cNvSpPr>
            <a:spLocks noGrp="1"/>
          </p:cNvSpPr>
          <p:nvPr>
            <p:ph type="pic" sz="quarter" idx="14" hasCustomPrompt="1"/>
          </p:nvPr>
        </p:nvSpPr>
        <p:spPr>
          <a:xfrm>
            <a:off x="6629401" y="3428999"/>
            <a:ext cx="2754312" cy="18287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3779836" y="3428999"/>
            <a:ext cx="2754312" cy="18287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</p:spTree>
    <p:extLst>
      <p:ext uri="{BB962C8B-B14F-4D97-AF65-F5344CB8AC3E}">
        <p14:creationId xmlns:p14="http://schemas.microsoft.com/office/powerpoint/2010/main" val="1885947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-217198" y="2624081"/>
            <a:ext cx="1746504" cy="1243584"/>
          </a:xfrm>
          <a:prstGeom prst="roundRect">
            <a:avLst>
              <a:gd name="adj" fmla="val 6163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 hasCustomPrompt="1"/>
          </p:nvPr>
        </p:nvSpPr>
        <p:spPr>
          <a:xfrm>
            <a:off x="10661691" y="2624081"/>
            <a:ext cx="1746504" cy="1243584"/>
          </a:xfrm>
          <a:prstGeom prst="roundRect">
            <a:avLst>
              <a:gd name="adj" fmla="val 6163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1680975" y="2149558"/>
            <a:ext cx="2840900" cy="2019300"/>
          </a:xfrm>
          <a:prstGeom prst="roundRect">
            <a:avLst>
              <a:gd name="adj" fmla="val 5624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4675550" y="2149558"/>
            <a:ext cx="2840900" cy="2019300"/>
          </a:xfrm>
          <a:prstGeom prst="roundRect">
            <a:avLst>
              <a:gd name="adj" fmla="val 5624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7669122" y="2149558"/>
            <a:ext cx="2840900" cy="2019300"/>
          </a:xfrm>
          <a:prstGeom prst="roundRect">
            <a:avLst>
              <a:gd name="adj" fmla="val 5624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</p:spTree>
    <p:extLst>
      <p:ext uri="{BB962C8B-B14F-4D97-AF65-F5344CB8AC3E}">
        <p14:creationId xmlns:p14="http://schemas.microsoft.com/office/powerpoint/2010/main" val="16029140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009136"/>
            <a:ext cx="6096000" cy="415628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009136"/>
            <a:ext cx="2324100" cy="232748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8420100" y="2009136"/>
            <a:ext cx="3771900" cy="232748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Image #</a:t>
            </a:r>
          </a:p>
        </p:txBody>
      </p:sp>
    </p:spTree>
    <p:extLst>
      <p:ext uri="{BB962C8B-B14F-4D97-AF65-F5344CB8AC3E}">
        <p14:creationId xmlns:p14="http://schemas.microsoft.com/office/powerpoint/2010/main" val="28746509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341836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#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3338622" y="3418366"/>
            <a:ext cx="2386123" cy="152577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#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6667499" y="3418366"/>
            <a:ext cx="2386123" cy="152577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Portfolio #</a:t>
            </a:r>
          </a:p>
        </p:txBody>
      </p:sp>
    </p:spTree>
    <p:extLst>
      <p:ext uri="{BB962C8B-B14F-4D97-AF65-F5344CB8AC3E}">
        <p14:creationId xmlns:p14="http://schemas.microsoft.com/office/powerpoint/2010/main" val="1954576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786759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035973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285187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8534401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493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786759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035973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1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s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 hasCustomPrompt="1"/>
          </p:nvPr>
        </p:nvSpPr>
        <p:spPr>
          <a:xfrm>
            <a:off x="935725" y="4058717"/>
            <a:ext cx="22860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Image #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1" hasCustomPrompt="1"/>
          </p:nvPr>
        </p:nvSpPr>
        <p:spPr>
          <a:xfrm>
            <a:off x="3613908" y="4058717"/>
            <a:ext cx="22860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Image #</a:t>
            </a:r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2" hasCustomPrompt="1"/>
          </p:nvPr>
        </p:nvSpPr>
        <p:spPr>
          <a:xfrm>
            <a:off x="6292091" y="4058717"/>
            <a:ext cx="22860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Image #</a:t>
            </a:r>
          </a:p>
        </p:txBody>
      </p:sp>
      <p:sp>
        <p:nvSpPr>
          <p:cNvPr id="16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8970274" y="4058717"/>
            <a:ext cx="22860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Image #</a:t>
            </a:r>
          </a:p>
        </p:txBody>
      </p:sp>
    </p:spTree>
    <p:extLst>
      <p:ext uri="{BB962C8B-B14F-4D97-AF65-F5344CB8AC3E}">
        <p14:creationId xmlns:p14="http://schemas.microsoft.com/office/powerpoint/2010/main" val="319517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25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 rot="434797">
            <a:off x="1198267" y="2019299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 hasCustomPrompt="1"/>
          </p:nvPr>
        </p:nvSpPr>
        <p:spPr>
          <a:xfrm rot="434797">
            <a:off x="6414869" y="2030510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 hasCustomPrompt="1"/>
          </p:nvPr>
        </p:nvSpPr>
        <p:spPr>
          <a:xfrm rot="434797">
            <a:off x="1195986" y="4329978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 hasCustomPrompt="1"/>
          </p:nvPr>
        </p:nvSpPr>
        <p:spPr>
          <a:xfrm rot="434797">
            <a:off x="6421733" y="4345750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1705251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875808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2693976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4512144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330312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148480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9886750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1255962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065287" y="2359541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153445" y="3433428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241603" y="2359541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325828" y="3433428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9413986" y="2359541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4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953865" y="566478"/>
            <a:ext cx="1399032" cy="1399032"/>
          </a:xfrm>
          <a:prstGeom prst="ellipse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Team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 hasCustomPrompt="1"/>
          </p:nvPr>
        </p:nvSpPr>
        <p:spPr>
          <a:xfrm>
            <a:off x="6629400" y="-1"/>
            <a:ext cx="5562600" cy="253054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4006910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0055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60" r:id="rId5"/>
    <p:sldLayoutId id="2147483661" r:id="rId6"/>
    <p:sldLayoutId id="2147483662" r:id="rId7"/>
    <p:sldLayoutId id="2147483667" r:id="rId8"/>
    <p:sldLayoutId id="2147483663" r:id="rId9"/>
    <p:sldLayoutId id="2147483664" r:id="rId10"/>
    <p:sldLayoutId id="2147483665" r:id="rId11"/>
    <p:sldLayoutId id="2147483666" r:id="rId12"/>
    <p:sldLayoutId id="2147483651" r:id="rId13"/>
    <p:sldLayoutId id="2147483652" r:id="rId14"/>
    <p:sldLayoutId id="2147483668" r:id="rId15"/>
    <p:sldLayoutId id="2147483669" r:id="rId16"/>
    <p:sldLayoutId id="2147483655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5.xml"/><Relationship Id="rId4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6.xml"/><Relationship Id="rId4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4.xml"/><Relationship Id="rId1" Type="http://schemas.openxmlformats.org/officeDocument/2006/relationships/customXml" Target="../../customXml/item2.xml"/><Relationship Id="rId4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4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g"/><Relationship Id="rId9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g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Relationship Id="rId9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obot">
            <a:hlinkClick r:id="" action="ppaction://media"/>
            <a:extLst>
              <a:ext uri="{FF2B5EF4-FFF2-40B4-BE49-F238E27FC236}">
                <a16:creationId xmlns:a16="http://schemas.microsoft.com/office/drawing/2014/main" id="{A4172FD3-27D8-451A-BCD9-13B83B7FB5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5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>
            <a:spLocks/>
          </p:cNvSpPr>
          <p:nvPr/>
        </p:nvSpPr>
        <p:spPr bwMode="auto">
          <a:xfrm rot="2707862">
            <a:off x="1332998" y="2069415"/>
            <a:ext cx="1482280" cy="1482279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1" name="Freeform 7"/>
          <p:cNvSpPr>
            <a:spLocks/>
          </p:cNvSpPr>
          <p:nvPr/>
        </p:nvSpPr>
        <p:spPr bwMode="auto">
          <a:xfrm rot="20889290">
            <a:off x="2924914" y="3330882"/>
            <a:ext cx="1482280" cy="1482279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 rot="1460867">
            <a:off x="1305511" y="4440109"/>
            <a:ext cx="1018807" cy="1018806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2598298">
            <a:off x="2184785" y="3818290"/>
            <a:ext cx="627314" cy="627313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4" name="Freeform 7"/>
          <p:cNvSpPr>
            <a:spLocks/>
          </p:cNvSpPr>
          <p:nvPr/>
        </p:nvSpPr>
        <p:spPr bwMode="auto">
          <a:xfrm rot="20676794">
            <a:off x="1256744" y="3848984"/>
            <a:ext cx="382523" cy="382522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/>
          </a:p>
        </p:txBody>
      </p:sp>
      <p:sp>
        <p:nvSpPr>
          <p:cNvPr id="19" name="TextBox 18"/>
          <p:cNvSpPr txBox="1"/>
          <p:nvPr/>
        </p:nvSpPr>
        <p:spPr>
          <a:xfrm>
            <a:off x="4298918" y="502180"/>
            <a:ext cx="3594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Module Analysis</a:t>
            </a:r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24C23CD0-27C8-4385-AD39-455F627AD64F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27" name="TextBox 23">
            <a:extLst>
              <a:ext uri="{FF2B5EF4-FFF2-40B4-BE49-F238E27FC236}">
                <a16:creationId xmlns:a16="http://schemas.microsoft.com/office/drawing/2014/main" id="{1F638162-672A-4D9D-88B7-62FD14C239DF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62CEEE99-FB80-4D3D-805D-EA478473AA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3AE90D5-AAB0-4D10-A185-BA870906EFEF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PART 2  CORE TECHNIQUE</a:t>
            </a:r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C900AE26-D922-4485-8F2A-4DDDB340DABD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0" name="图示 29">
            <a:extLst>
              <a:ext uri="{FF2B5EF4-FFF2-40B4-BE49-F238E27FC236}">
                <a16:creationId xmlns:a16="http://schemas.microsoft.com/office/drawing/2014/main" id="{101570ED-B3F1-47B5-BD24-3C9BE81669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5359338"/>
              </p:ext>
            </p:extLst>
          </p:nvPr>
        </p:nvGraphicFramePr>
        <p:xfrm>
          <a:off x="1374447" y="1504213"/>
          <a:ext cx="9443106" cy="46254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24714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664891" y="0"/>
            <a:ext cx="2527109" cy="144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0" y="467041"/>
            <a:ext cx="9664891" cy="5705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Existing APIs</a:t>
            </a:r>
          </a:p>
          <a:p>
            <a:pPr algn="ctr"/>
            <a:r>
              <a:rPr lang="zh-CN" altLang="en-US" sz="2800" dirty="0">
                <a:solidFill>
                  <a:srgbClr val="C00000"/>
                </a:solidFill>
              </a:rPr>
              <a:t>✘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couldn’t response in time</a:t>
            </a:r>
          </a:p>
          <a:p>
            <a:pPr algn="ctr"/>
            <a:r>
              <a:rPr lang="zh-CN" altLang="en-US" sz="2800" b="1" dirty="0">
                <a:solidFill>
                  <a:schemeClr val="accent4">
                    <a:lumMod val="50000"/>
                  </a:schemeClr>
                </a:solidFill>
              </a:rPr>
              <a:t>↓</a:t>
            </a:r>
            <a:endParaRPr lang="en-US" sz="2800" b="1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GMM-HMM &amp; Random forest</a:t>
            </a:r>
          </a:p>
          <a:p>
            <a:pPr algn="ctr"/>
            <a:r>
              <a:rPr lang="zh-CN" altLang="en-US" sz="2800" dirty="0">
                <a:solidFill>
                  <a:srgbClr val="C00000"/>
                </a:solidFill>
              </a:rPr>
              <a:t>✘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</a:rPr>
              <a:t>could only classify some specific instructions</a:t>
            </a:r>
          </a:p>
          <a:p>
            <a:pPr algn="ctr"/>
            <a:r>
              <a:rPr lang="zh-CN" altLang="en-US" sz="2800" b="1" dirty="0">
                <a:solidFill>
                  <a:schemeClr val="accent4">
                    <a:lumMod val="50000"/>
                  </a:schemeClr>
                </a:solidFill>
              </a:rPr>
              <a:t>↓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 offline framework </a:t>
            </a:r>
          </a:p>
          <a:p>
            <a:pPr algn="ctr"/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&amp; a natural language processing model</a:t>
            </a:r>
          </a:p>
          <a:p>
            <a:pPr algn="ctr"/>
            <a:r>
              <a:rPr lang="zh-CN" altLang="en-US" sz="2800" dirty="0">
                <a:solidFill>
                  <a:srgbClr val="C00000"/>
                </a:solidFill>
              </a:rPr>
              <a:t>✓</a:t>
            </a:r>
            <a:r>
              <a:rPr lang="en-US" altLang="zh-CN" sz="2800" dirty="0">
                <a:solidFill>
                  <a:srgbClr val="C00000"/>
                </a:solidFill>
              </a:rPr>
              <a:t>could extract keywords from natural language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683239" y="1447800"/>
            <a:ext cx="1508760" cy="1508760"/>
          </a:xfrm>
        </p:spPr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664892" y="2956560"/>
            <a:ext cx="1508760" cy="1508760"/>
          </a:xfrm>
        </p:spPr>
      </p:sp>
      <p:sp>
        <p:nvSpPr>
          <p:cNvPr id="36" name="TextBox 21">
            <a:extLst>
              <a:ext uri="{FF2B5EF4-FFF2-40B4-BE49-F238E27FC236}">
                <a16:creationId xmlns:a16="http://schemas.microsoft.com/office/drawing/2014/main" id="{06AA9EC1-D695-48EE-94A4-40A29FBAA335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37" name="TextBox 23">
            <a:extLst>
              <a:ext uri="{FF2B5EF4-FFF2-40B4-BE49-F238E27FC236}">
                <a16:creationId xmlns:a16="http://schemas.microsoft.com/office/drawing/2014/main" id="{83CC9624-237C-48E8-BEF9-6E06B22BBDDE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92BD81E1-8129-45AF-823A-F4BA0067F8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77" name="矩形 76">
            <a:extLst>
              <a:ext uri="{FF2B5EF4-FFF2-40B4-BE49-F238E27FC236}">
                <a16:creationId xmlns:a16="http://schemas.microsoft.com/office/drawing/2014/main" id="{A9DFBC8D-9F17-4F86-AC30-109513960085}"/>
              </a:ext>
            </a:extLst>
          </p:cNvPr>
          <p:cNvSpPr/>
          <p:nvPr/>
        </p:nvSpPr>
        <p:spPr>
          <a:xfrm>
            <a:off x="10218224" y="4501966"/>
            <a:ext cx="17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Module Analysis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CFD52AC-C99A-4249-8A24-61E6FC3FF95F}"/>
              </a:ext>
            </a:extLst>
          </p:cNvPr>
          <p:cNvSpPr/>
          <p:nvPr/>
        </p:nvSpPr>
        <p:spPr>
          <a:xfrm>
            <a:off x="8965547" y="4756428"/>
            <a:ext cx="3435384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SPEECH</a:t>
            </a:r>
          </a:p>
          <a:p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RECOGNITION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A2E82A5-2979-4F1F-AF13-BD9581518639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PART 2  CORE TECHNIQUE</a:t>
            </a:r>
          </a:p>
        </p:txBody>
      </p:sp>
    </p:spTree>
    <p:extLst>
      <p:ext uri="{BB962C8B-B14F-4D97-AF65-F5344CB8AC3E}">
        <p14:creationId xmlns:p14="http://schemas.microsoft.com/office/powerpoint/2010/main" val="4291457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75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75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75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75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75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75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75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4045838"/>
            <a:ext cx="2125912" cy="2125655"/>
          </a:xfrm>
        </p:spPr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311948" y="2532873"/>
            <a:ext cx="1508760" cy="1508760"/>
          </a:xfrm>
        </p:spPr>
      </p:sp>
      <p:sp>
        <p:nvSpPr>
          <p:cNvPr id="13" name="Rectangle 12"/>
          <p:cNvSpPr/>
          <p:nvPr/>
        </p:nvSpPr>
        <p:spPr>
          <a:xfrm>
            <a:off x="609600" y="-1"/>
            <a:ext cx="2218660" cy="25305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317171" y="2530547"/>
            <a:ext cx="1511089" cy="1511089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0" y="4041635"/>
            <a:ext cx="2120689" cy="2129858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780165" y="1146546"/>
            <a:ext cx="20616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IMAGE</a:t>
            </a:r>
          </a:p>
          <a:p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RECOGNITION</a:t>
            </a:r>
          </a:p>
        </p:txBody>
      </p:sp>
      <p:sp>
        <p:nvSpPr>
          <p:cNvPr id="42" name="TextBox 21">
            <a:extLst>
              <a:ext uri="{FF2B5EF4-FFF2-40B4-BE49-F238E27FC236}">
                <a16:creationId xmlns:a16="http://schemas.microsoft.com/office/drawing/2014/main" id="{2F9A3925-6CFD-4B09-9C31-945E580409C8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43" name="TextBox 23">
            <a:extLst>
              <a:ext uri="{FF2B5EF4-FFF2-40B4-BE49-F238E27FC236}">
                <a16:creationId xmlns:a16="http://schemas.microsoft.com/office/drawing/2014/main" id="{0CB9CC23-5A31-4102-8698-A9CF966F189B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3EE59F7F-B272-4154-8C76-6D82543FE5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2E196E6-025A-403C-8D43-5C3E89B0CC33}"/>
              </a:ext>
            </a:extLst>
          </p:cNvPr>
          <p:cNvSpPr/>
          <p:nvPr/>
        </p:nvSpPr>
        <p:spPr>
          <a:xfrm>
            <a:off x="780165" y="686507"/>
            <a:ext cx="17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Module Analysis</a:t>
            </a: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85284CEF-ED92-44E5-910D-D304094BC975}"/>
              </a:ext>
            </a:extLst>
          </p:cNvPr>
          <p:cNvSpPr/>
          <p:nvPr/>
        </p:nvSpPr>
        <p:spPr>
          <a:xfrm>
            <a:off x="2820709" y="494459"/>
            <a:ext cx="9371292" cy="5705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OpenCV Classifier</a:t>
            </a:r>
          </a:p>
          <a:p>
            <a:pPr algn="ctr"/>
            <a:r>
              <a:rPr lang="zh-CN" altLang="en-US" sz="2800" dirty="0">
                <a:solidFill>
                  <a:srgbClr val="C00000"/>
                </a:solidFill>
              </a:rPr>
              <a:t>✘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couldn’t work very well</a:t>
            </a:r>
          </a:p>
          <a:p>
            <a:pPr algn="ctr"/>
            <a:r>
              <a:rPr lang="zh-CN" altLang="en-US" sz="2800" b="1" dirty="0">
                <a:solidFill>
                  <a:schemeClr val="accent4">
                    <a:lumMod val="50000"/>
                  </a:schemeClr>
                </a:solidFill>
              </a:rPr>
              <a:t>↓</a:t>
            </a:r>
            <a:endParaRPr lang="en-US" sz="2800" b="1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CNN framework</a:t>
            </a:r>
          </a:p>
          <a:p>
            <a:pPr algn="ctr"/>
            <a:r>
              <a:rPr lang="zh-CN" altLang="en-US" sz="2800" dirty="0">
                <a:solidFill>
                  <a:srgbClr val="C00000"/>
                </a:solidFill>
              </a:rPr>
              <a:t>✘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</a:rPr>
              <a:t>hard to track the object 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A213657-12BB-402A-B5FB-17C20E3F6459}"/>
              </a:ext>
            </a:extLst>
          </p:cNvPr>
          <p:cNvGrpSpPr/>
          <p:nvPr/>
        </p:nvGrpSpPr>
        <p:grpSpPr>
          <a:xfrm>
            <a:off x="7506355" y="1548255"/>
            <a:ext cx="2882971" cy="3716076"/>
            <a:chOff x="7506355" y="1548255"/>
            <a:chExt cx="2882971" cy="371607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3D403060-3781-43E1-A627-3B705334ABA9}"/>
                </a:ext>
              </a:extLst>
            </p:cNvPr>
            <p:cNvCxnSpPr/>
            <p:nvPr/>
          </p:nvCxnSpPr>
          <p:spPr>
            <a:xfrm>
              <a:off x="7511143" y="4650377"/>
              <a:ext cx="0" cy="613954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E2CEB2DB-7B23-4B03-AC03-653DBD8D51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11143" y="5264331"/>
              <a:ext cx="2878183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263BB09C-7358-45EF-AB03-3017421B75D3}"/>
                </a:ext>
              </a:extLst>
            </p:cNvPr>
            <p:cNvCxnSpPr>
              <a:cxnSpLocks/>
            </p:cNvCxnSpPr>
            <p:nvPr/>
          </p:nvCxnSpPr>
          <p:spPr>
            <a:xfrm>
              <a:off x="10389326" y="1593668"/>
              <a:ext cx="0" cy="3670663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E1D54C6-EE18-4CFB-A746-FA806B4E7B7B}"/>
                </a:ext>
              </a:extLst>
            </p:cNvPr>
            <p:cNvCxnSpPr>
              <a:cxnSpLocks/>
            </p:cNvCxnSpPr>
            <p:nvPr/>
          </p:nvCxnSpPr>
          <p:spPr>
            <a:xfrm>
              <a:off x="7513319" y="1593668"/>
              <a:ext cx="2873829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5E531952-AF27-43E1-8E23-38F234B948F9}"/>
                </a:ext>
              </a:extLst>
            </p:cNvPr>
            <p:cNvCxnSpPr/>
            <p:nvPr/>
          </p:nvCxnSpPr>
          <p:spPr>
            <a:xfrm>
              <a:off x="7506355" y="1548255"/>
              <a:ext cx="0" cy="613954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F7727E5F-ADC2-41FE-A037-FD8DD49E08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60" t="7790" r="12490" b="10429"/>
          <a:stretch/>
        </p:blipFill>
        <p:spPr>
          <a:xfrm>
            <a:off x="3998796" y="668743"/>
            <a:ext cx="6646460" cy="5336275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C1CE6EDE-0FDE-47E6-A7FF-C4B090EE4238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/>
              <a:t>PART 2  CORE TECHNIQUE</a:t>
            </a:r>
          </a:p>
        </p:txBody>
      </p:sp>
    </p:spTree>
    <p:extLst>
      <p:ext uri="{BB962C8B-B14F-4D97-AF65-F5344CB8AC3E}">
        <p14:creationId xmlns:p14="http://schemas.microsoft.com/office/powerpoint/2010/main" val="280294431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7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7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7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75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4045838"/>
            <a:ext cx="2125912" cy="2125655"/>
          </a:xfrm>
        </p:spPr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311948" y="2532873"/>
            <a:ext cx="1508760" cy="1508760"/>
          </a:xfrm>
        </p:spPr>
      </p:sp>
      <p:sp>
        <p:nvSpPr>
          <p:cNvPr id="13" name="Rectangle 12"/>
          <p:cNvSpPr/>
          <p:nvPr/>
        </p:nvSpPr>
        <p:spPr>
          <a:xfrm>
            <a:off x="609600" y="-1"/>
            <a:ext cx="2218660" cy="25305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17171" y="2530547"/>
            <a:ext cx="1511089" cy="1511089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0" y="4041635"/>
            <a:ext cx="2120689" cy="2129858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80165" y="1146546"/>
            <a:ext cx="20616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IMAGE</a:t>
            </a:r>
          </a:p>
          <a:p>
            <a:r>
              <a:rPr 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RECOGNITION</a:t>
            </a:r>
          </a:p>
        </p:txBody>
      </p:sp>
      <p:sp>
        <p:nvSpPr>
          <p:cNvPr id="42" name="TextBox 21">
            <a:extLst>
              <a:ext uri="{FF2B5EF4-FFF2-40B4-BE49-F238E27FC236}">
                <a16:creationId xmlns:a16="http://schemas.microsoft.com/office/drawing/2014/main" id="{2F9A3925-6CFD-4B09-9C31-945E580409C8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43" name="TextBox 23">
            <a:extLst>
              <a:ext uri="{FF2B5EF4-FFF2-40B4-BE49-F238E27FC236}">
                <a16:creationId xmlns:a16="http://schemas.microsoft.com/office/drawing/2014/main" id="{0CB9CC23-5A31-4102-8698-A9CF966F189B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3EE59F7F-B272-4154-8C76-6D82543FE5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2E196E6-025A-403C-8D43-5C3E89B0CC33}"/>
              </a:ext>
            </a:extLst>
          </p:cNvPr>
          <p:cNvSpPr/>
          <p:nvPr/>
        </p:nvSpPr>
        <p:spPr>
          <a:xfrm>
            <a:off x="780165" y="686507"/>
            <a:ext cx="17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solidFill>
                  <a:schemeClr val="bg1">
                    <a:lumMod val="7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Module Analysis</a:t>
            </a: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85284CEF-ED92-44E5-910D-D304094BC975}"/>
              </a:ext>
            </a:extLst>
          </p:cNvPr>
          <p:cNvSpPr/>
          <p:nvPr/>
        </p:nvSpPr>
        <p:spPr>
          <a:xfrm>
            <a:off x="2820709" y="494459"/>
            <a:ext cx="9371292" cy="5705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rtlCol="0" anchor="ctr"/>
          <a:lstStyle/>
          <a:p>
            <a:pPr algn="ctr"/>
            <a:r>
              <a:rPr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OpenCV Classifier</a:t>
            </a:r>
          </a:p>
          <a:p>
            <a:pPr algn="ctr"/>
            <a:endParaRPr lang="en-US" altLang="zh-CN" sz="1600" b="1" dirty="0">
              <a:solidFill>
                <a:schemeClr val="tx1"/>
              </a:solidFill>
            </a:endParaRPr>
          </a:p>
          <a:p>
            <a:pPr algn="ctr"/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1900 positive samples</a:t>
            </a:r>
          </a:p>
          <a:p>
            <a:pPr algn="ctr"/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4500 negative samples</a:t>
            </a:r>
          </a:p>
          <a:p>
            <a:pPr algn="ctr"/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10 layers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BAE42DA-995C-47C5-9FD1-6BF9F3445FC1}"/>
              </a:ext>
            </a:extLst>
          </p:cNvPr>
          <p:cNvSpPr/>
          <p:nvPr/>
        </p:nvSpPr>
        <p:spPr>
          <a:xfrm>
            <a:off x="3981479" y="4835649"/>
            <a:ext cx="67667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u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Feedback mechanism of misjudgment 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u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Reinforcement learning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B1BAEFD-3234-44FD-BA71-162DC748C81E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/>
              <a:t>PART 2  CORE TECHNIQUE</a:t>
            </a:r>
          </a:p>
        </p:txBody>
      </p:sp>
    </p:spTree>
    <p:extLst>
      <p:ext uri="{BB962C8B-B14F-4D97-AF65-F5344CB8AC3E}">
        <p14:creationId xmlns:p14="http://schemas.microsoft.com/office/powerpoint/2010/main" val="2221944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4045838"/>
            <a:ext cx="2125912" cy="2125655"/>
          </a:xfrm>
        </p:spPr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311948" y="2532873"/>
            <a:ext cx="1508760" cy="1508760"/>
          </a:xfrm>
        </p:spPr>
      </p:sp>
      <p:sp>
        <p:nvSpPr>
          <p:cNvPr id="13" name="Rectangle 12"/>
          <p:cNvSpPr/>
          <p:nvPr/>
        </p:nvSpPr>
        <p:spPr>
          <a:xfrm>
            <a:off x="609600" y="-1"/>
            <a:ext cx="2218660" cy="25305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17171" y="2530547"/>
            <a:ext cx="1511089" cy="1511089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0" y="4041635"/>
            <a:ext cx="2120689" cy="2129858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80165" y="1146546"/>
            <a:ext cx="20616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IMAGE</a:t>
            </a:r>
          </a:p>
          <a:p>
            <a:r>
              <a:rPr 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RECOGNITION</a:t>
            </a:r>
          </a:p>
        </p:txBody>
      </p:sp>
      <p:sp>
        <p:nvSpPr>
          <p:cNvPr id="42" name="TextBox 21">
            <a:extLst>
              <a:ext uri="{FF2B5EF4-FFF2-40B4-BE49-F238E27FC236}">
                <a16:creationId xmlns:a16="http://schemas.microsoft.com/office/drawing/2014/main" id="{2F9A3925-6CFD-4B09-9C31-945E580409C8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43" name="TextBox 23">
            <a:extLst>
              <a:ext uri="{FF2B5EF4-FFF2-40B4-BE49-F238E27FC236}">
                <a16:creationId xmlns:a16="http://schemas.microsoft.com/office/drawing/2014/main" id="{0CB9CC23-5A31-4102-8698-A9CF966F189B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3EE59F7F-B272-4154-8C76-6D82543FE5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2E196E6-025A-403C-8D43-5C3E89B0CC33}"/>
              </a:ext>
            </a:extLst>
          </p:cNvPr>
          <p:cNvSpPr/>
          <p:nvPr/>
        </p:nvSpPr>
        <p:spPr>
          <a:xfrm>
            <a:off x="780165" y="686507"/>
            <a:ext cx="17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solidFill>
                  <a:schemeClr val="bg1">
                    <a:lumMod val="7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Module Analysis</a:t>
            </a: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85284CEF-ED92-44E5-910D-D304094BC975}"/>
              </a:ext>
            </a:extLst>
          </p:cNvPr>
          <p:cNvSpPr/>
          <p:nvPr/>
        </p:nvSpPr>
        <p:spPr>
          <a:xfrm>
            <a:off x="2820709" y="494459"/>
            <a:ext cx="9371292" cy="5705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rtlCol="0" anchor="ctr"/>
          <a:lstStyle/>
          <a:p>
            <a:pPr algn="ctr"/>
            <a:endParaRPr lang="en-US" sz="280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图片占位符 8">
            <a:extLst>
              <a:ext uri="{FF2B5EF4-FFF2-40B4-BE49-F238E27FC236}">
                <a16:creationId xmlns:a16="http://schemas.microsoft.com/office/drawing/2014/main" id="{30DF0E14-4696-43FE-8644-56EFA71FC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9" b="15699"/>
          <a:stretch>
            <a:fillRect/>
          </a:stretch>
        </p:blipFill>
        <p:spPr>
          <a:xfrm>
            <a:off x="2825931" y="783491"/>
            <a:ext cx="9366069" cy="514017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86698C06-01AE-49C7-AFA9-EBCAB98B527F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/>
              <a:t>PART 2  CORE TECHNIQUE</a:t>
            </a:r>
          </a:p>
        </p:txBody>
      </p:sp>
    </p:spTree>
    <p:extLst>
      <p:ext uri="{BB962C8B-B14F-4D97-AF65-F5344CB8AC3E}">
        <p14:creationId xmlns:p14="http://schemas.microsoft.com/office/powerpoint/2010/main" val="660088174"/>
      </p:ext>
    </p:extLst>
  </p:cSld>
  <p:clrMapOvr>
    <a:masterClrMapping/>
  </p:clrMapOvr>
  <p:transition spd="med">
    <p:split orient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>
            <a:spLocks/>
          </p:cNvSpPr>
          <p:nvPr/>
        </p:nvSpPr>
        <p:spPr bwMode="auto">
          <a:xfrm rot="2707862">
            <a:off x="1332998" y="2069415"/>
            <a:ext cx="1482280" cy="1482279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Freeform 7"/>
          <p:cNvSpPr>
            <a:spLocks/>
          </p:cNvSpPr>
          <p:nvPr/>
        </p:nvSpPr>
        <p:spPr bwMode="auto">
          <a:xfrm rot="20889290">
            <a:off x="2924914" y="3330882"/>
            <a:ext cx="1482280" cy="1482279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 rot="1460867">
            <a:off x="1305511" y="4440109"/>
            <a:ext cx="1018807" cy="1018806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2598298">
            <a:off x="2184785" y="3818290"/>
            <a:ext cx="627314" cy="627313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" name="Freeform 7"/>
          <p:cNvSpPr>
            <a:spLocks/>
          </p:cNvSpPr>
          <p:nvPr/>
        </p:nvSpPr>
        <p:spPr bwMode="auto">
          <a:xfrm rot="20676794">
            <a:off x="1256744" y="3848984"/>
            <a:ext cx="382523" cy="382522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" name="TextBox 18"/>
          <p:cNvSpPr txBox="1"/>
          <p:nvPr/>
        </p:nvSpPr>
        <p:spPr>
          <a:xfrm>
            <a:off x="4298918" y="502180"/>
            <a:ext cx="3594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Module Analysis</a:t>
            </a:r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24C23CD0-27C8-4385-AD39-455F627AD64F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27" name="TextBox 23">
            <a:extLst>
              <a:ext uri="{FF2B5EF4-FFF2-40B4-BE49-F238E27FC236}">
                <a16:creationId xmlns:a16="http://schemas.microsoft.com/office/drawing/2014/main" id="{1F638162-672A-4D9D-88B7-62FD14C239DF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62CEEE99-FB80-4D3D-805D-EA478473AA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29" name="Rectangle 24">
            <a:extLst>
              <a:ext uri="{FF2B5EF4-FFF2-40B4-BE49-F238E27FC236}">
                <a16:creationId xmlns:a16="http://schemas.microsoft.com/office/drawing/2014/main" id="{C900AE26-D922-4485-8F2A-4DDDB340DABD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图示 29">
            <a:extLst>
              <a:ext uri="{FF2B5EF4-FFF2-40B4-BE49-F238E27FC236}">
                <a16:creationId xmlns:a16="http://schemas.microsoft.com/office/drawing/2014/main" id="{101570ED-B3F1-47B5-BD24-3C9BE81669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8832846"/>
              </p:ext>
            </p:extLst>
          </p:nvPr>
        </p:nvGraphicFramePr>
        <p:xfrm>
          <a:off x="1374447" y="1538937"/>
          <a:ext cx="9857660" cy="46254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5" name="矩形 14">
            <a:extLst>
              <a:ext uri="{FF2B5EF4-FFF2-40B4-BE49-F238E27FC236}">
                <a16:creationId xmlns:a16="http://schemas.microsoft.com/office/drawing/2014/main" id="{56C90B04-80F4-497B-BB22-A273FCD325A4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/>
              <a:t>PART 2  CORE TECHNIQUE</a:t>
            </a:r>
          </a:p>
        </p:txBody>
      </p:sp>
    </p:spTree>
    <p:extLst>
      <p:ext uri="{BB962C8B-B14F-4D97-AF65-F5344CB8AC3E}">
        <p14:creationId xmlns:p14="http://schemas.microsoft.com/office/powerpoint/2010/main" val="150747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50">
        <p14:flythrough dir="out" hasBounce="1"/>
      </p:transition>
    </mc:Choice>
    <mc:Fallback xmlns="">
      <p:transition advClick="0" advTm="5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>
            <a:spLocks/>
          </p:cNvSpPr>
          <p:nvPr/>
        </p:nvSpPr>
        <p:spPr bwMode="auto">
          <a:xfrm rot="2707862">
            <a:off x="1332998" y="2069415"/>
            <a:ext cx="1482280" cy="1482279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Freeform 7"/>
          <p:cNvSpPr>
            <a:spLocks/>
          </p:cNvSpPr>
          <p:nvPr/>
        </p:nvSpPr>
        <p:spPr bwMode="auto">
          <a:xfrm rot="20889290">
            <a:off x="2924914" y="3330882"/>
            <a:ext cx="1482280" cy="1482279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 rot="1460867">
            <a:off x="1305511" y="4440109"/>
            <a:ext cx="1018807" cy="1018806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2598298">
            <a:off x="2184785" y="3818290"/>
            <a:ext cx="627314" cy="627313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" name="Freeform 7"/>
          <p:cNvSpPr>
            <a:spLocks/>
          </p:cNvSpPr>
          <p:nvPr/>
        </p:nvSpPr>
        <p:spPr bwMode="auto">
          <a:xfrm rot="20676794">
            <a:off x="1256744" y="3848984"/>
            <a:ext cx="382523" cy="382522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" name="TextBox 18"/>
          <p:cNvSpPr txBox="1"/>
          <p:nvPr/>
        </p:nvSpPr>
        <p:spPr>
          <a:xfrm>
            <a:off x="4298918" y="502180"/>
            <a:ext cx="3594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Module Analysis</a:t>
            </a:r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24C23CD0-27C8-4385-AD39-455F627AD64F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27" name="TextBox 23">
            <a:extLst>
              <a:ext uri="{FF2B5EF4-FFF2-40B4-BE49-F238E27FC236}">
                <a16:creationId xmlns:a16="http://schemas.microsoft.com/office/drawing/2014/main" id="{1F638162-672A-4D9D-88B7-62FD14C239DF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62CEEE99-FB80-4D3D-805D-EA478473AA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29" name="Rectangle 24">
            <a:extLst>
              <a:ext uri="{FF2B5EF4-FFF2-40B4-BE49-F238E27FC236}">
                <a16:creationId xmlns:a16="http://schemas.microsoft.com/office/drawing/2014/main" id="{C900AE26-D922-4485-8F2A-4DDDB340DABD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图示 29">
            <a:extLst>
              <a:ext uri="{FF2B5EF4-FFF2-40B4-BE49-F238E27FC236}">
                <a16:creationId xmlns:a16="http://schemas.microsoft.com/office/drawing/2014/main" id="{101570ED-B3F1-47B5-BD24-3C9BE81669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8114077"/>
              </p:ext>
            </p:extLst>
          </p:nvPr>
        </p:nvGraphicFramePr>
        <p:xfrm>
          <a:off x="-3548176" y="1234377"/>
          <a:ext cx="14916761" cy="50212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5" name="矩形 14">
            <a:extLst>
              <a:ext uri="{FF2B5EF4-FFF2-40B4-BE49-F238E27FC236}">
                <a16:creationId xmlns:a16="http://schemas.microsoft.com/office/drawing/2014/main" id="{0D727D3C-18FC-4E74-841C-D56AB22E03A2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/>
              <a:t>PART 2  CORE TECHNIQUE</a:t>
            </a:r>
          </a:p>
        </p:txBody>
      </p:sp>
    </p:spTree>
    <p:extLst>
      <p:ext uri="{BB962C8B-B14F-4D97-AF65-F5344CB8AC3E}">
        <p14:creationId xmlns:p14="http://schemas.microsoft.com/office/powerpoint/2010/main" val="3863739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2201098" y="3699256"/>
            <a:ext cx="1397762" cy="139776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714165" y="3021453"/>
            <a:ext cx="986198" cy="986198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603046" y="2116552"/>
            <a:ext cx="1196101" cy="1196101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194927" y="2892132"/>
            <a:ext cx="733908" cy="733908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04126" y="3873183"/>
            <a:ext cx="1124709" cy="112470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35342" y="3441572"/>
            <a:ext cx="431611" cy="431611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6044854" y="3699256"/>
            <a:ext cx="1397762" cy="1397762"/>
          </a:xfrm>
          <a:prstGeom prst="ellipse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6557920" y="3021453"/>
            <a:ext cx="986198" cy="986198"/>
          </a:xfrm>
          <a:prstGeom prst="ellipse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5446801" y="2116552"/>
            <a:ext cx="1196101" cy="1196101"/>
          </a:xfrm>
          <a:prstGeom prst="ellipse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038682" y="2892132"/>
            <a:ext cx="733908" cy="733908"/>
          </a:xfrm>
          <a:prstGeom prst="ellipse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647881" y="3873183"/>
            <a:ext cx="1124709" cy="1124709"/>
          </a:xfrm>
          <a:prstGeom prst="ellipse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779098" y="3441572"/>
            <a:ext cx="431611" cy="431611"/>
          </a:xfrm>
          <a:prstGeom prst="ellipse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0049341" y="3699256"/>
            <a:ext cx="1397762" cy="1397762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0562408" y="3021453"/>
            <a:ext cx="986198" cy="986198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9451288" y="2116552"/>
            <a:ext cx="1196101" cy="1196101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9043170" y="2892132"/>
            <a:ext cx="733908" cy="733908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8652369" y="3873183"/>
            <a:ext cx="1124709" cy="1124709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8783585" y="3441572"/>
            <a:ext cx="431611" cy="431611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3918164" y="3660695"/>
            <a:ext cx="57241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cxnSpLocks/>
          </p:cNvCxnSpPr>
          <p:nvPr/>
        </p:nvCxnSpPr>
        <p:spPr>
          <a:xfrm>
            <a:off x="7802671" y="3654155"/>
            <a:ext cx="57241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18">
            <a:extLst>
              <a:ext uri="{FF2B5EF4-FFF2-40B4-BE49-F238E27FC236}">
                <a16:creationId xmlns:a16="http://schemas.microsoft.com/office/drawing/2014/main" id="{19E885E4-3D29-4480-9505-E5A51B65D606}"/>
              </a:ext>
            </a:extLst>
          </p:cNvPr>
          <p:cNvSpPr txBox="1"/>
          <p:nvPr/>
        </p:nvSpPr>
        <p:spPr>
          <a:xfrm>
            <a:off x="4298918" y="502180"/>
            <a:ext cx="3594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Module Analysis</a:t>
            </a:r>
          </a:p>
        </p:txBody>
      </p:sp>
      <p:sp>
        <p:nvSpPr>
          <p:cNvPr id="44" name="Rectangle 24">
            <a:extLst>
              <a:ext uri="{FF2B5EF4-FFF2-40B4-BE49-F238E27FC236}">
                <a16:creationId xmlns:a16="http://schemas.microsoft.com/office/drawing/2014/main" id="{CA8C17C6-84E8-4388-B205-80400744CDF1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21">
            <a:extLst>
              <a:ext uri="{FF2B5EF4-FFF2-40B4-BE49-F238E27FC236}">
                <a16:creationId xmlns:a16="http://schemas.microsoft.com/office/drawing/2014/main" id="{E4EF5594-F1FA-47A3-954A-F81ACDEED09A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50" name="TextBox 23">
            <a:extLst>
              <a:ext uri="{FF2B5EF4-FFF2-40B4-BE49-F238E27FC236}">
                <a16:creationId xmlns:a16="http://schemas.microsoft.com/office/drawing/2014/main" id="{15835401-A4C8-4B5F-ACF0-E0B9F2873AFF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E06C90F0-364E-4AB5-BFCC-F6EBCA22D0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442313" y="2926050"/>
            <a:ext cx="1764952" cy="17649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altLang="zh-CN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Accuracy</a:t>
            </a:r>
            <a:endParaRPr lang="en-US" sz="1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286068" y="2926050"/>
            <a:ext cx="1764952" cy="176495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altLang="zh-CN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Robustness</a:t>
            </a:r>
            <a:endParaRPr lang="en-US" sz="9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9290556" y="2926050"/>
            <a:ext cx="1764952" cy="17649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altLang="zh-CN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 </a:t>
            </a:r>
          </a:p>
          <a:p>
            <a:pPr algn="ctr"/>
            <a:r>
              <a:rPr lang="en-US" altLang="zh-CN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Efficiency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zh-CN" alt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BA53310-DAC5-49B7-8470-7840ED90CD7C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/>
              <a:t>PART 2  CORE TECHNIQUE</a:t>
            </a:r>
          </a:p>
        </p:txBody>
      </p:sp>
    </p:spTree>
    <p:extLst>
      <p:ext uri="{BB962C8B-B14F-4D97-AF65-F5344CB8AC3E}">
        <p14:creationId xmlns:p14="http://schemas.microsoft.com/office/powerpoint/2010/main" val="2110600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" grpId="0" animBg="1"/>
      <p:bldP spid="25" grpId="0" animBg="1"/>
      <p:bldP spid="3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092036" y="1856418"/>
            <a:ext cx="600792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>
                <a:solidFill>
                  <a:schemeClr val="bg1"/>
                </a:solidFill>
                <a:latin typeface="Dense" panose="02000000000000000000" pitchFamily="50" charset="0"/>
                <a:ea typeface="Roboto" panose="02000000000000000000" pitchFamily="2" charset="0"/>
              </a:rPr>
              <a:t>PLENTIFUL IN IDEAL </a:t>
            </a:r>
            <a:br>
              <a:rPr lang="en-US" sz="5400" b="1">
                <a:solidFill>
                  <a:schemeClr val="bg1"/>
                </a:solidFill>
                <a:latin typeface="Dense" panose="02000000000000000000" pitchFamily="50" charset="0"/>
                <a:ea typeface="Roboto" panose="02000000000000000000" pitchFamily="2" charset="0"/>
              </a:rPr>
            </a:br>
            <a:r>
              <a:rPr lang="en-US" sz="5400" b="1">
                <a:solidFill>
                  <a:srgbClr val="FFC000"/>
                </a:solidFill>
                <a:latin typeface="Dense" panose="02000000000000000000" pitchFamily="50" charset="0"/>
                <a:ea typeface="Roboto" panose="02000000000000000000" pitchFamily="2" charset="0"/>
              </a:rPr>
              <a:t>YET</a:t>
            </a:r>
            <a:r>
              <a:rPr lang="en-US" sz="5400" b="1">
                <a:solidFill>
                  <a:schemeClr val="bg1"/>
                </a:solidFill>
                <a:latin typeface="Dense" panose="02000000000000000000" pitchFamily="50" charset="0"/>
                <a:ea typeface="Roboto" panose="02000000000000000000" pitchFamily="2" charset="0"/>
              </a:rPr>
              <a:t> </a:t>
            </a:r>
            <a:br>
              <a:rPr lang="en-US" sz="5400" b="1">
                <a:solidFill>
                  <a:schemeClr val="bg1"/>
                </a:solidFill>
                <a:latin typeface="Dense" panose="02000000000000000000" pitchFamily="50" charset="0"/>
                <a:ea typeface="Roboto" panose="02000000000000000000" pitchFamily="2" charset="0"/>
              </a:rPr>
            </a:br>
            <a:r>
              <a:rPr lang="en-US" sz="5400" b="1">
                <a:solidFill>
                  <a:schemeClr val="bg1"/>
                </a:solidFill>
                <a:latin typeface="Dense" panose="02000000000000000000" pitchFamily="50" charset="0"/>
                <a:ea typeface="Roboto" panose="02000000000000000000" pitchFamily="2" charset="0"/>
              </a:rPr>
              <a:t>SKINNY IN REALITY</a:t>
            </a:r>
          </a:p>
          <a:p>
            <a:pPr algn="ctr"/>
            <a:r>
              <a:rPr lang="en-US" sz="5400" b="1">
                <a:solidFill>
                  <a:schemeClr val="bg1"/>
                </a:solidFill>
                <a:latin typeface="Dense" panose="02000000000000000000" pitchFamily="50" charset="0"/>
                <a:ea typeface="Roboto" panose="020000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4387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6096000" y="2019300"/>
            <a:ext cx="0" cy="822960"/>
          </a:xfrm>
          <a:prstGeom prst="line">
            <a:avLst/>
          </a:prstGeom>
          <a:ln w="28575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096000" y="4718957"/>
            <a:ext cx="0" cy="2194560"/>
          </a:xfrm>
          <a:prstGeom prst="line">
            <a:avLst/>
          </a:prstGeom>
          <a:ln w="28575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6966484" y="2512367"/>
            <a:ext cx="458166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u="sng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Before: </a:t>
            </a:r>
            <a:r>
              <a:rPr lang="en-US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running for 30 hours by using the existing tool</a:t>
            </a:r>
          </a:p>
          <a:p>
            <a:endParaRPr lang="en-US" sz="2400" u="sng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u="sng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Solution: </a:t>
            </a:r>
            <a:r>
              <a:rPr lang="en-US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recompiled the program, changed mononuclear into multinuclear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0162" y="2873037"/>
            <a:ext cx="422891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Be Creative</a:t>
            </a:r>
          </a:p>
          <a:p>
            <a:r>
              <a:rPr lang="en-US" sz="20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complexity of training model: 1900 positive samples, 4500 negative samples, 10 layers</a:t>
            </a:r>
          </a:p>
          <a:p>
            <a:endParaRPr lang="en-US" sz="40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30436" y="502181"/>
            <a:ext cx="5131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  <a:latin typeface="Dense" panose="02000000000000000000" pitchFamily="50" charset="0"/>
                <a:ea typeface="Roboto" panose="02000000000000000000" pitchFamily="2" charset="0"/>
              </a:rPr>
              <a:t>Problems And Solutions</a:t>
            </a:r>
          </a:p>
        </p:txBody>
      </p:sp>
      <p:pic>
        <p:nvPicPr>
          <p:cNvPr id="15" name="Picture 1">
            <a:extLst>
              <a:ext uri="{FF2B5EF4-FFF2-40B4-BE49-F238E27FC236}">
                <a16:creationId xmlns:a16="http://schemas.microsoft.com/office/drawing/2014/main" id="{6652FCFE-14C6-4EB7-9AA0-1CB80AEB8546}"/>
              </a:ext>
            </a:extLst>
          </p:cNvPr>
          <p:cNvPicPr preferRelativeResize="0">
            <a:picLocks/>
          </p:cNvPicPr>
          <p:nvPr>
            <p:custDataLst>
              <p:custData r:id="rId1"/>
            </p:custDataLst>
          </p:nvPr>
        </p:nvPicPr>
        <p:blipFill rotWithShape="1">
          <a:blip r:embed="rId4">
            <a:lum bright="10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03" t="25355" r="21167" b="23492"/>
          <a:stretch/>
        </p:blipFill>
        <p:spPr>
          <a:xfrm>
            <a:off x="5462021" y="3086764"/>
            <a:ext cx="1267957" cy="115953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447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4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5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80865" y="3555676"/>
            <a:ext cx="6450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80865" y="2601569"/>
            <a:ext cx="43690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Product Release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8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PRESENTATION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778018" y="3190210"/>
            <a:ext cx="413982" cy="47757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F327B4A-8EE0-4A43-988A-97F100D769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492" y="2883958"/>
            <a:ext cx="4649877" cy="1142338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CEC488C5-9C62-4CB4-8B55-3082C46F80B6}"/>
              </a:ext>
            </a:extLst>
          </p:cNvPr>
          <p:cNvCxnSpPr>
            <a:cxnSpLocks/>
          </p:cNvCxnSpPr>
          <p:nvPr/>
        </p:nvCxnSpPr>
        <p:spPr>
          <a:xfrm>
            <a:off x="5312561" y="2694297"/>
            <a:ext cx="0" cy="136841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01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6.07153E-17 L -0.18359 -0.0037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8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3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>
            <a:cxnSpLocks/>
          </p:cNvCxnSpPr>
          <p:nvPr/>
        </p:nvCxnSpPr>
        <p:spPr>
          <a:xfrm>
            <a:off x="6096000" y="0"/>
            <a:ext cx="0" cy="2060294"/>
          </a:xfrm>
          <a:prstGeom prst="line">
            <a:avLst/>
          </a:prstGeom>
          <a:ln w="28575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6095999" y="3970116"/>
            <a:ext cx="1" cy="2943401"/>
          </a:xfrm>
          <a:prstGeom prst="line">
            <a:avLst/>
          </a:prstGeom>
          <a:ln w="28575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012028" y="1750409"/>
            <a:ext cx="466555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u="sng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Before: </a:t>
            </a:r>
            <a:r>
              <a:rPr lang="en-US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used Baidu online speech recognition, required long time</a:t>
            </a:r>
          </a:p>
          <a:p>
            <a:endParaRPr lang="en-US"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u="sng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Try: </a:t>
            </a:r>
            <a:r>
              <a:rPr lang="en-US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used GMM classifier to do the instruction classification, the outcome was unsatisfying</a:t>
            </a:r>
          </a:p>
          <a:p>
            <a:endParaRPr lang="en-US"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u="sng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Solution: </a:t>
            </a:r>
            <a:r>
              <a:rPr lang="en-US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used Apple input method instead.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3526" y="2304407"/>
            <a:ext cx="484593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Learn to give up and simplify problems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Speech recognition</a:t>
            </a:r>
            <a:endParaRPr lang="en-US" sz="5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214C362A-BBF9-47CE-BCFF-C280A8A55B30}"/>
              </a:ext>
            </a:extLst>
          </p:cNvPr>
          <p:cNvSpPr/>
          <p:nvPr/>
        </p:nvSpPr>
        <p:spPr>
          <a:xfrm>
            <a:off x="5736513" y="2402563"/>
            <a:ext cx="718972" cy="1225283"/>
          </a:xfrm>
          <a:custGeom>
            <a:avLst/>
            <a:gdLst/>
            <a:ahLst/>
            <a:cxnLst/>
            <a:rect l="l" t="t" r="r" b="b"/>
            <a:pathLst>
              <a:path w="126802" h="216098">
                <a:moveTo>
                  <a:pt x="86618" y="178594"/>
                </a:moveTo>
                <a:lnTo>
                  <a:pt x="44649" y="196900"/>
                </a:lnTo>
                <a:lnTo>
                  <a:pt x="45095" y="197346"/>
                </a:lnTo>
                <a:lnTo>
                  <a:pt x="45542" y="197346"/>
                </a:lnTo>
                <a:lnTo>
                  <a:pt x="80368" y="197346"/>
                </a:lnTo>
                <a:cubicBezTo>
                  <a:pt x="84535" y="197346"/>
                  <a:pt x="86618" y="195114"/>
                  <a:pt x="86618" y="190649"/>
                </a:cubicBezTo>
                <a:close/>
                <a:moveTo>
                  <a:pt x="86172" y="156716"/>
                </a:moveTo>
                <a:lnTo>
                  <a:pt x="39291" y="177254"/>
                </a:lnTo>
                <a:lnTo>
                  <a:pt x="39291" y="190649"/>
                </a:lnTo>
                <a:lnTo>
                  <a:pt x="39291" y="192435"/>
                </a:lnTo>
                <a:lnTo>
                  <a:pt x="86618" y="171896"/>
                </a:lnTo>
                <a:lnTo>
                  <a:pt x="86618" y="158948"/>
                </a:lnTo>
                <a:cubicBezTo>
                  <a:pt x="86618" y="158055"/>
                  <a:pt x="86470" y="157311"/>
                  <a:pt x="86172" y="156716"/>
                </a:cubicBezTo>
                <a:close/>
                <a:moveTo>
                  <a:pt x="45542" y="152698"/>
                </a:moveTo>
                <a:cubicBezTo>
                  <a:pt x="41375" y="152698"/>
                  <a:pt x="39291" y="154781"/>
                  <a:pt x="39291" y="158948"/>
                </a:cubicBezTo>
                <a:lnTo>
                  <a:pt x="39291" y="170557"/>
                </a:lnTo>
                <a:lnTo>
                  <a:pt x="79921" y="152698"/>
                </a:lnTo>
                <a:close/>
                <a:moveTo>
                  <a:pt x="84386" y="81707"/>
                </a:moveTo>
                <a:cubicBezTo>
                  <a:pt x="85577" y="79921"/>
                  <a:pt x="87065" y="79921"/>
                  <a:pt x="88851" y="81707"/>
                </a:cubicBezTo>
                <a:cubicBezTo>
                  <a:pt x="89744" y="83195"/>
                  <a:pt x="89744" y="84683"/>
                  <a:pt x="88851" y="86171"/>
                </a:cubicBezTo>
                <a:lnTo>
                  <a:pt x="79921" y="94655"/>
                </a:lnTo>
                <a:cubicBezTo>
                  <a:pt x="79624" y="95250"/>
                  <a:pt x="78879" y="95548"/>
                  <a:pt x="77689" y="95548"/>
                </a:cubicBezTo>
                <a:cubicBezTo>
                  <a:pt x="76796" y="95548"/>
                  <a:pt x="76052" y="95250"/>
                  <a:pt x="75456" y="94655"/>
                </a:cubicBezTo>
                <a:cubicBezTo>
                  <a:pt x="73968" y="93166"/>
                  <a:pt x="73968" y="91678"/>
                  <a:pt x="75456" y="90190"/>
                </a:cubicBezTo>
                <a:close/>
                <a:moveTo>
                  <a:pt x="40184" y="81707"/>
                </a:moveTo>
                <a:cubicBezTo>
                  <a:pt x="41970" y="79921"/>
                  <a:pt x="43458" y="79921"/>
                  <a:pt x="44649" y="81707"/>
                </a:cubicBezTo>
                <a:lnTo>
                  <a:pt x="53579" y="90190"/>
                </a:lnTo>
                <a:cubicBezTo>
                  <a:pt x="55067" y="91678"/>
                  <a:pt x="55067" y="93166"/>
                  <a:pt x="53579" y="94655"/>
                </a:cubicBezTo>
                <a:cubicBezTo>
                  <a:pt x="52983" y="95250"/>
                  <a:pt x="52239" y="95548"/>
                  <a:pt x="51346" y="95548"/>
                </a:cubicBezTo>
                <a:cubicBezTo>
                  <a:pt x="50156" y="95548"/>
                  <a:pt x="49411" y="95250"/>
                  <a:pt x="49114" y="94655"/>
                </a:cubicBezTo>
                <a:lnTo>
                  <a:pt x="40184" y="86171"/>
                </a:lnTo>
                <a:cubicBezTo>
                  <a:pt x="39291" y="84683"/>
                  <a:pt x="39291" y="83195"/>
                  <a:pt x="40184" y="81707"/>
                </a:cubicBezTo>
                <a:close/>
                <a:moveTo>
                  <a:pt x="64741" y="73223"/>
                </a:moveTo>
                <a:cubicBezTo>
                  <a:pt x="66824" y="73223"/>
                  <a:pt x="67866" y="74265"/>
                  <a:pt x="67866" y="76349"/>
                </a:cubicBezTo>
                <a:lnTo>
                  <a:pt x="67866" y="92422"/>
                </a:lnTo>
                <a:cubicBezTo>
                  <a:pt x="67866" y="94506"/>
                  <a:pt x="66824" y="95548"/>
                  <a:pt x="64741" y="95548"/>
                </a:cubicBezTo>
                <a:cubicBezTo>
                  <a:pt x="62657" y="95548"/>
                  <a:pt x="61615" y="94506"/>
                  <a:pt x="61615" y="92422"/>
                </a:cubicBezTo>
                <a:lnTo>
                  <a:pt x="61615" y="76349"/>
                </a:lnTo>
                <a:cubicBezTo>
                  <a:pt x="61615" y="74265"/>
                  <a:pt x="62657" y="73223"/>
                  <a:pt x="64741" y="73223"/>
                </a:cubicBezTo>
                <a:close/>
                <a:moveTo>
                  <a:pt x="62062" y="61615"/>
                </a:moveTo>
                <a:cubicBezTo>
                  <a:pt x="63550" y="60126"/>
                  <a:pt x="65038" y="60126"/>
                  <a:pt x="66527" y="61615"/>
                </a:cubicBezTo>
                <a:cubicBezTo>
                  <a:pt x="67122" y="62210"/>
                  <a:pt x="67420" y="62954"/>
                  <a:pt x="67420" y="63847"/>
                </a:cubicBezTo>
                <a:cubicBezTo>
                  <a:pt x="67420" y="64740"/>
                  <a:pt x="67122" y="65484"/>
                  <a:pt x="66527" y="66080"/>
                </a:cubicBezTo>
                <a:cubicBezTo>
                  <a:pt x="65931" y="66675"/>
                  <a:pt x="65187" y="66973"/>
                  <a:pt x="64294" y="66973"/>
                </a:cubicBezTo>
                <a:cubicBezTo>
                  <a:pt x="63401" y="66973"/>
                  <a:pt x="62657" y="66675"/>
                  <a:pt x="62062" y="66080"/>
                </a:cubicBezTo>
                <a:cubicBezTo>
                  <a:pt x="61466" y="65484"/>
                  <a:pt x="61169" y="64740"/>
                  <a:pt x="61169" y="63847"/>
                </a:cubicBezTo>
                <a:cubicBezTo>
                  <a:pt x="61169" y="62954"/>
                  <a:pt x="61466" y="62210"/>
                  <a:pt x="62062" y="61615"/>
                </a:cubicBezTo>
                <a:close/>
                <a:moveTo>
                  <a:pt x="63401" y="12501"/>
                </a:moveTo>
                <a:cubicBezTo>
                  <a:pt x="49709" y="12501"/>
                  <a:pt x="37877" y="17413"/>
                  <a:pt x="27906" y="27235"/>
                </a:cubicBezTo>
                <a:cubicBezTo>
                  <a:pt x="17934" y="37058"/>
                  <a:pt x="12949" y="48964"/>
                  <a:pt x="12949" y="62954"/>
                </a:cubicBezTo>
                <a:cubicBezTo>
                  <a:pt x="12949" y="75456"/>
                  <a:pt x="16372" y="89594"/>
                  <a:pt x="23218" y="105370"/>
                </a:cubicBezTo>
                <a:cubicBezTo>
                  <a:pt x="30064" y="121146"/>
                  <a:pt x="38249" y="132755"/>
                  <a:pt x="47774" y="140196"/>
                </a:cubicBezTo>
                <a:lnTo>
                  <a:pt x="80368" y="140196"/>
                </a:lnTo>
                <a:lnTo>
                  <a:pt x="79921" y="139303"/>
                </a:lnTo>
                <a:cubicBezTo>
                  <a:pt x="89149" y="131862"/>
                  <a:pt x="97111" y="120327"/>
                  <a:pt x="103808" y="104700"/>
                </a:cubicBezTo>
                <a:cubicBezTo>
                  <a:pt x="110505" y="89074"/>
                  <a:pt x="113854" y="75158"/>
                  <a:pt x="113854" y="62954"/>
                </a:cubicBezTo>
                <a:cubicBezTo>
                  <a:pt x="113854" y="48964"/>
                  <a:pt x="108868" y="37058"/>
                  <a:pt x="98897" y="27235"/>
                </a:cubicBezTo>
                <a:cubicBezTo>
                  <a:pt x="88925" y="17413"/>
                  <a:pt x="77093" y="12501"/>
                  <a:pt x="63401" y="12501"/>
                </a:cubicBezTo>
                <a:close/>
                <a:moveTo>
                  <a:pt x="63401" y="0"/>
                </a:moveTo>
                <a:cubicBezTo>
                  <a:pt x="80963" y="0"/>
                  <a:pt x="95920" y="6176"/>
                  <a:pt x="108273" y="18529"/>
                </a:cubicBezTo>
                <a:cubicBezTo>
                  <a:pt x="120626" y="30882"/>
                  <a:pt x="126802" y="45690"/>
                  <a:pt x="126802" y="62954"/>
                </a:cubicBezTo>
                <a:cubicBezTo>
                  <a:pt x="126802" y="75456"/>
                  <a:pt x="123602" y="89743"/>
                  <a:pt x="117203" y="105817"/>
                </a:cubicBezTo>
                <a:cubicBezTo>
                  <a:pt x="110803" y="121890"/>
                  <a:pt x="102692" y="134838"/>
                  <a:pt x="92869" y="144661"/>
                </a:cubicBezTo>
                <a:cubicBezTo>
                  <a:pt x="97334" y="148530"/>
                  <a:pt x="99566" y="153293"/>
                  <a:pt x="99566" y="158948"/>
                </a:cubicBezTo>
                <a:lnTo>
                  <a:pt x="99566" y="190649"/>
                </a:lnTo>
                <a:cubicBezTo>
                  <a:pt x="99566" y="196007"/>
                  <a:pt x="97706" y="200546"/>
                  <a:pt x="93985" y="204267"/>
                </a:cubicBezTo>
                <a:cubicBezTo>
                  <a:pt x="90265" y="207987"/>
                  <a:pt x="85725" y="209848"/>
                  <a:pt x="80368" y="209848"/>
                </a:cubicBezTo>
                <a:lnTo>
                  <a:pt x="75903" y="209848"/>
                </a:lnTo>
                <a:cubicBezTo>
                  <a:pt x="74415" y="214015"/>
                  <a:pt x="71587" y="216098"/>
                  <a:pt x="67420" y="216098"/>
                </a:cubicBezTo>
                <a:lnTo>
                  <a:pt x="58043" y="216098"/>
                </a:lnTo>
                <a:cubicBezTo>
                  <a:pt x="54174" y="216098"/>
                  <a:pt x="51495" y="214015"/>
                  <a:pt x="50007" y="209848"/>
                </a:cubicBezTo>
                <a:lnTo>
                  <a:pt x="45542" y="209848"/>
                </a:lnTo>
                <a:cubicBezTo>
                  <a:pt x="40184" y="209848"/>
                  <a:pt x="35645" y="207987"/>
                  <a:pt x="31924" y="204267"/>
                </a:cubicBezTo>
                <a:cubicBezTo>
                  <a:pt x="28203" y="200546"/>
                  <a:pt x="26343" y="196007"/>
                  <a:pt x="26343" y="190649"/>
                </a:cubicBezTo>
                <a:lnTo>
                  <a:pt x="26343" y="158948"/>
                </a:lnTo>
                <a:cubicBezTo>
                  <a:pt x="26343" y="152995"/>
                  <a:pt x="28724" y="148084"/>
                  <a:pt x="33487" y="144214"/>
                </a:cubicBezTo>
                <a:cubicBezTo>
                  <a:pt x="23664" y="134392"/>
                  <a:pt x="15627" y="121592"/>
                  <a:pt x="9377" y="105817"/>
                </a:cubicBezTo>
                <a:cubicBezTo>
                  <a:pt x="3126" y="90041"/>
                  <a:pt x="0" y="75753"/>
                  <a:pt x="0" y="62954"/>
                </a:cubicBezTo>
                <a:cubicBezTo>
                  <a:pt x="0" y="45690"/>
                  <a:pt x="6177" y="30882"/>
                  <a:pt x="18530" y="18529"/>
                </a:cubicBezTo>
                <a:cubicBezTo>
                  <a:pt x="30882" y="6176"/>
                  <a:pt x="45840" y="0"/>
                  <a:pt x="634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433156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4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1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  <p:bldP spid="10" grpId="0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6096000" y="-31899"/>
            <a:ext cx="0" cy="1371600"/>
          </a:xfrm>
          <a:prstGeom prst="line">
            <a:avLst/>
          </a:prstGeom>
          <a:ln w="28575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096000" y="4718957"/>
            <a:ext cx="0" cy="2194560"/>
          </a:xfrm>
          <a:prstGeom prst="line">
            <a:avLst/>
          </a:prstGeom>
          <a:ln w="28575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56974" y="2939641"/>
            <a:ext cx="6878052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Face the difficulty bravely</a:t>
            </a:r>
          </a:p>
          <a:p>
            <a:pPr algn="ctr"/>
            <a:r>
              <a:rPr lang="en-US" sz="2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 keep the cup balanced:</a:t>
            </a:r>
          </a:p>
          <a:p>
            <a:pPr algn="ctr"/>
            <a:endParaRPr lang="en-US" sz="6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Worked out an algorithm step by step</a:t>
            </a: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7CE5E33A-9327-4EF2-A597-C159DCB06EA9}"/>
              </a:ext>
            </a:extLst>
          </p:cNvPr>
          <p:cNvPicPr preferRelativeResize="0">
            <a:picLocks/>
          </p:cNvPicPr>
          <p:nvPr>
            <p:custDataLst>
              <p:custData r:id="rId1"/>
            </p:custDataLst>
          </p:nvPr>
        </p:nvPicPr>
        <p:blipFill rotWithShape="1">
          <a:blip r:embed="rId4">
            <a:lum bright="10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4" t="22836" r="22405" b="22836"/>
          <a:stretch/>
        </p:blipFill>
        <p:spPr>
          <a:xfrm>
            <a:off x="5486940" y="1647912"/>
            <a:ext cx="1218120" cy="1189795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9056890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6096000" y="-31899"/>
            <a:ext cx="0" cy="1371600"/>
          </a:xfrm>
          <a:prstGeom prst="line">
            <a:avLst/>
          </a:prstGeom>
          <a:ln w="28575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1295691" y="3116948"/>
            <a:ext cx="9600617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Keep calm and </a:t>
            </a:r>
          </a:p>
          <a:p>
            <a:pPr algn="ctr"/>
            <a:r>
              <a:rPr lang="en-US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make the most of the resources at hand</a:t>
            </a:r>
          </a:p>
          <a:p>
            <a:pPr algn="ctr"/>
            <a:endParaRPr lang="en-US" sz="1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sz="20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Hardware: the board, power and motors burned a few days before </a:t>
            </a:r>
            <a:r>
              <a:rPr lang="en-US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presentation</a:t>
            </a:r>
          </a:p>
          <a:p>
            <a:pPr algn="ctr"/>
            <a:endParaRPr lang="en-US" sz="9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sz="2000" b="1" u="sng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Solution: </a:t>
            </a:r>
            <a:r>
              <a:rPr lang="en-US" sz="2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bought a multimeter to debug </a:t>
            </a:r>
          </a:p>
          <a:p>
            <a:pPr algn="ctr"/>
            <a:r>
              <a:rPr lang="en-US" sz="2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found an extra mechanical arm and used its components to reassemble our arm</a:t>
            </a:r>
          </a:p>
        </p:txBody>
      </p:sp>
      <p:sp>
        <p:nvSpPr>
          <p:cNvPr id="10" name="Freeform 91">
            <a:extLst>
              <a:ext uri="{FF2B5EF4-FFF2-40B4-BE49-F238E27FC236}">
                <a16:creationId xmlns:a16="http://schemas.microsoft.com/office/drawing/2014/main" id="{96B2B8E2-3A98-420F-8253-FE8040838510}"/>
              </a:ext>
            </a:extLst>
          </p:cNvPr>
          <p:cNvSpPr>
            <a:spLocks/>
          </p:cNvSpPr>
          <p:nvPr>
            <p:custDataLst>
              <p:custData r:id="rId1"/>
              <p:custData r:id="rId2"/>
            </p:custDataLst>
          </p:nvPr>
        </p:nvSpPr>
        <p:spPr bwMode="black">
          <a:xfrm>
            <a:off x="5273333" y="1687554"/>
            <a:ext cx="1645334" cy="1061829"/>
          </a:xfrm>
          <a:custGeom>
            <a:avLst/>
            <a:gdLst>
              <a:gd name="T0" fmla="*/ 69 w 87"/>
              <a:gd name="T1" fmla="*/ 7 h 56"/>
              <a:gd name="T2" fmla="*/ 43 w 87"/>
              <a:gd name="T3" fmla="*/ 13 h 56"/>
              <a:gd name="T4" fmla="*/ 17 w 87"/>
              <a:gd name="T5" fmla="*/ 7 h 56"/>
              <a:gd name="T6" fmla="*/ 43 w 87"/>
              <a:gd name="T7" fmla="*/ 55 h 56"/>
              <a:gd name="T8" fmla="*/ 43 w 87"/>
              <a:gd name="T9" fmla="*/ 56 h 56"/>
              <a:gd name="T10" fmla="*/ 43 w 87"/>
              <a:gd name="T11" fmla="*/ 55 h 56"/>
              <a:gd name="T12" fmla="*/ 43 w 87"/>
              <a:gd name="T13" fmla="*/ 56 h 56"/>
              <a:gd name="T14" fmla="*/ 43 w 87"/>
              <a:gd name="T15" fmla="*/ 55 h 56"/>
              <a:gd name="T16" fmla="*/ 69 w 87"/>
              <a:gd name="T17" fmla="*/ 7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7" h="56">
                <a:moveTo>
                  <a:pt x="69" y="7"/>
                </a:moveTo>
                <a:cubicBezTo>
                  <a:pt x="63" y="0"/>
                  <a:pt x="51" y="3"/>
                  <a:pt x="43" y="13"/>
                </a:cubicBezTo>
                <a:cubicBezTo>
                  <a:pt x="34" y="2"/>
                  <a:pt x="23" y="0"/>
                  <a:pt x="17" y="7"/>
                </a:cubicBezTo>
                <a:cubicBezTo>
                  <a:pt x="0" y="25"/>
                  <a:pt x="36" y="52"/>
                  <a:pt x="43" y="55"/>
                </a:cubicBezTo>
                <a:cubicBezTo>
                  <a:pt x="43" y="56"/>
                  <a:pt x="43" y="56"/>
                  <a:pt x="43" y="56"/>
                </a:cubicBezTo>
                <a:cubicBezTo>
                  <a:pt x="43" y="55"/>
                  <a:pt x="43" y="55"/>
                  <a:pt x="43" y="55"/>
                </a:cubicBezTo>
                <a:cubicBezTo>
                  <a:pt x="43" y="55"/>
                  <a:pt x="43" y="55"/>
                  <a:pt x="43" y="56"/>
                </a:cubicBezTo>
                <a:cubicBezTo>
                  <a:pt x="43" y="55"/>
                  <a:pt x="43" y="55"/>
                  <a:pt x="43" y="55"/>
                </a:cubicBezTo>
                <a:cubicBezTo>
                  <a:pt x="50" y="52"/>
                  <a:pt x="87" y="25"/>
                  <a:pt x="69" y="7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extLst/>
        </p:spPr>
        <p:txBody>
          <a:bodyPr vert="horz" wrap="square" lIns="97576" tIns="48788" rIns="97576" bIns="48788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575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024665" y="2801335"/>
            <a:ext cx="819277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BUSINESS POTENTIAL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58794" y="1055202"/>
            <a:ext cx="16069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PART </a:t>
            </a:r>
            <a:r>
              <a:rPr lang="en-US" sz="4000" dirty="0">
                <a:solidFill>
                  <a:schemeClr val="accent1"/>
                </a:solidFill>
                <a:latin typeface="Dense" panose="02000000000000000000" pitchFamily="50" charset="0"/>
                <a:ea typeface="Roboto" panose="02000000000000000000" pitchFamily="2" charset="0"/>
              </a:rPr>
              <a:t>3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633603" y="102006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F053D33A-8B54-4604-9E99-DEC9AA31C1C3}"/>
              </a:ext>
            </a:extLst>
          </p:cNvPr>
          <p:cNvSpPr/>
          <p:nvPr/>
        </p:nvSpPr>
        <p:spPr>
          <a:xfrm>
            <a:off x="1633603" y="1808185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9C7B88-D15B-4592-98F5-F503DC32BE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0" y="6228000"/>
            <a:ext cx="1637211" cy="402214"/>
          </a:xfrm>
          <a:prstGeom prst="rect">
            <a:avLst/>
          </a:prstGeom>
        </p:spPr>
      </p:pic>
      <p:sp>
        <p:nvSpPr>
          <p:cNvPr id="25" name="Oval 19">
            <a:extLst>
              <a:ext uri="{FF2B5EF4-FFF2-40B4-BE49-F238E27FC236}">
                <a16:creationId xmlns:a16="http://schemas.microsoft.com/office/drawing/2014/main" id="{A18FC31F-BB82-4A5E-912D-7B0313538389}"/>
              </a:ext>
            </a:extLst>
          </p:cNvPr>
          <p:cNvSpPr/>
          <p:nvPr/>
        </p:nvSpPr>
        <p:spPr>
          <a:xfrm>
            <a:off x="5802506" y="3756886"/>
            <a:ext cx="731520" cy="73152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Oval 5">
            <a:extLst>
              <a:ext uri="{FF2B5EF4-FFF2-40B4-BE49-F238E27FC236}">
                <a16:creationId xmlns:a16="http://schemas.microsoft.com/office/drawing/2014/main" id="{B28EAD71-FF83-40D1-8EB2-A7AE2A1B38EA}"/>
              </a:ext>
            </a:extLst>
          </p:cNvPr>
          <p:cNvSpPr/>
          <p:nvPr/>
        </p:nvSpPr>
        <p:spPr>
          <a:xfrm>
            <a:off x="5865238" y="3819618"/>
            <a:ext cx="606056" cy="606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Oval 13">
            <a:extLst>
              <a:ext uri="{FF2B5EF4-FFF2-40B4-BE49-F238E27FC236}">
                <a16:creationId xmlns:a16="http://schemas.microsoft.com/office/drawing/2014/main" id="{0AF7E5B8-2C0D-4FE6-9BCD-7C3FFCEC0DCE}"/>
              </a:ext>
            </a:extLst>
          </p:cNvPr>
          <p:cNvSpPr/>
          <p:nvPr/>
        </p:nvSpPr>
        <p:spPr>
          <a:xfrm>
            <a:off x="6673313" y="3930622"/>
            <a:ext cx="384048" cy="384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8" name="Oval 14">
            <a:extLst>
              <a:ext uri="{FF2B5EF4-FFF2-40B4-BE49-F238E27FC236}">
                <a16:creationId xmlns:a16="http://schemas.microsoft.com/office/drawing/2014/main" id="{539D9A23-F9BF-4DFB-935D-A6F066918613}"/>
              </a:ext>
            </a:extLst>
          </p:cNvPr>
          <p:cNvSpPr/>
          <p:nvPr/>
        </p:nvSpPr>
        <p:spPr>
          <a:xfrm>
            <a:off x="5184754" y="3930622"/>
            <a:ext cx="384048" cy="384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3" name="Oval 15">
            <a:extLst>
              <a:ext uri="{FF2B5EF4-FFF2-40B4-BE49-F238E27FC236}">
                <a16:creationId xmlns:a16="http://schemas.microsoft.com/office/drawing/2014/main" id="{097B2834-2B12-43CB-AB24-26B933916331}"/>
              </a:ext>
            </a:extLst>
          </p:cNvPr>
          <p:cNvSpPr/>
          <p:nvPr/>
        </p:nvSpPr>
        <p:spPr>
          <a:xfrm>
            <a:off x="7353797" y="3930622"/>
            <a:ext cx="384048" cy="38404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4" name="Oval 16">
            <a:extLst>
              <a:ext uri="{FF2B5EF4-FFF2-40B4-BE49-F238E27FC236}">
                <a16:creationId xmlns:a16="http://schemas.microsoft.com/office/drawing/2014/main" id="{4734D286-3FFD-47DA-8AAD-98073C213C9B}"/>
              </a:ext>
            </a:extLst>
          </p:cNvPr>
          <p:cNvSpPr/>
          <p:nvPr/>
        </p:nvSpPr>
        <p:spPr>
          <a:xfrm>
            <a:off x="4504270" y="3930622"/>
            <a:ext cx="384048" cy="384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590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33" grpId="0" animBg="1"/>
      <p:bldP spid="3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8">
            <a:extLst>
              <a:ext uri="{FF2B5EF4-FFF2-40B4-BE49-F238E27FC236}">
                <a16:creationId xmlns:a16="http://schemas.microsoft.com/office/drawing/2014/main" id="{13AC680F-717B-4D28-AB50-61BCD4578EC1}"/>
              </a:ext>
            </a:extLst>
          </p:cNvPr>
          <p:cNvSpPr txBox="1"/>
          <p:nvPr/>
        </p:nvSpPr>
        <p:spPr>
          <a:xfrm>
            <a:off x="2974248" y="2588926"/>
            <a:ext cx="586032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Market Prospect</a:t>
            </a:r>
          </a:p>
        </p:txBody>
      </p:sp>
      <p:sp>
        <p:nvSpPr>
          <p:cNvPr id="7" name="Rectangle 24">
            <a:extLst>
              <a:ext uri="{FF2B5EF4-FFF2-40B4-BE49-F238E27FC236}">
                <a16:creationId xmlns:a16="http://schemas.microsoft.com/office/drawing/2014/main" id="{BF0543D1-8C2C-49C8-AE0E-3047956273B6}"/>
              </a:ext>
            </a:extLst>
          </p:cNvPr>
          <p:cNvSpPr/>
          <p:nvPr/>
        </p:nvSpPr>
        <p:spPr>
          <a:xfrm>
            <a:off x="3835036" y="3696922"/>
            <a:ext cx="4138747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3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">
        <p:split orient="vert"/>
      </p:transition>
    </mc:Choice>
    <mc:Fallback xmlns="">
      <p:transition advClick="0" advTm="10">
        <p:split orient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单圆角 4">
            <a:extLst>
              <a:ext uri="{FF2B5EF4-FFF2-40B4-BE49-F238E27FC236}">
                <a16:creationId xmlns:a16="http://schemas.microsoft.com/office/drawing/2014/main" id="{8C3CC45B-7405-493F-B541-59CA48B01A53}"/>
              </a:ext>
            </a:extLst>
          </p:cNvPr>
          <p:cNvSpPr/>
          <p:nvPr/>
        </p:nvSpPr>
        <p:spPr>
          <a:xfrm>
            <a:off x="6324600" y="1922329"/>
            <a:ext cx="4975459" cy="3932719"/>
          </a:xfrm>
          <a:prstGeom prst="round1Rect">
            <a:avLst>
              <a:gd name="adj" fmla="val 6640"/>
            </a:avLst>
          </a:prstGeom>
          <a:solidFill>
            <a:srgbClr val="FFFFFF">
              <a:alpha val="29020"/>
            </a:srgb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In 2016, the number of people over the age of 60 in China was 230.86 million, accounting for 16.7% of the national population. It is expected to reach 300 million by 2025.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 large number of nursing workers are required to provide services to help and care for the elderly and the disabled.</a:t>
            </a: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1227076" y="2309385"/>
            <a:ext cx="2720329" cy="2720329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2016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230.86 million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16.7%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3" name="Arc 12"/>
          <p:cNvSpPr/>
          <p:nvPr/>
        </p:nvSpPr>
        <p:spPr>
          <a:xfrm>
            <a:off x="1128681" y="2210990"/>
            <a:ext cx="2917119" cy="2917119"/>
          </a:xfrm>
          <a:prstGeom prst="arc">
            <a:avLst>
              <a:gd name="adj1" fmla="val 2047730"/>
              <a:gd name="adj2" fmla="val 5148566"/>
            </a:avLst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4098079" y="2210990"/>
            <a:ext cx="671299" cy="67129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4136888" y="3164371"/>
            <a:ext cx="1881442" cy="18814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300 million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By 2025</a:t>
            </a:r>
          </a:p>
        </p:txBody>
      </p:sp>
      <p:sp>
        <p:nvSpPr>
          <p:cNvPr id="25" name="Oval 24"/>
          <p:cNvSpPr/>
          <p:nvPr/>
        </p:nvSpPr>
        <p:spPr>
          <a:xfrm>
            <a:off x="1300990" y="5519398"/>
            <a:ext cx="335650" cy="3356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604238" y="4557549"/>
            <a:ext cx="570560" cy="5705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TextBox 18">
            <a:extLst>
              <a:ext uri="{FF2B5EF4-FFF2-40B4-BE49-F238E27FC236}">
                <a16:creationId xmlns:a16="http://schemas.microsoft.com/office/drawing/2014/main" id="{AFE4613E-D79D-4D97-B829-8027C8027401}"/>
              </a:ext>
            </a:extLst>
          </p:cNvPr>
          <p:cNvSpPr txBox="1"/>
          <p:nvPr/>
        </p:nvSpPr>
        <p:spPr>
          <a:xfrm>
            <a:off x="4284683" y="502180"/>
            <a:ext cx="36227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Market Prospect</a:t>
            </a:r>
          </a:p>
        </p:txBody>
      </p:sp>
      <p:sp>
        <p:nvSpPr>
          <p:cNvPr id="53" name="Rectangle 24">
            <a:extLst>
              <a:ext uri="{FF2B5EF4-FFF2-40B4-BE49-F238E27FC236}">
                <a16:creationId xmlns:a16="http://schemas.microsoft.com/office/drawing/2014/main" id="{4218CF3B-56A1-43E5-AD9F-94FE47D670C4}"/>
              </a:ext>
            </a:extLst>
          </p:cNvPr>
          <p:cNvSpPr/>
          <p:nvPr/>
        </p:nvSpPr>
        <p:spPr>
          <a:xfrm>
            <a:off x="5867400" y="121103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8CD43F16-0ADC-401B-9E9D-E31A1B4979E9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3  BUSINESS POTENTIAL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C16E6DA3-C221-4F54-9606-8B155B8C43F8}"/>
              </a:ext>
            </a:extLst>
          </p:cNvPr>
          <p:cNvSpPr/>
          <p:nvPr/>
        </p:nvSpPr>
        <p:spPr>
          <a:xfrm>
            <a:off x="3345151" y="1403207"/>
            <a:ext cx="5346357" cy="52570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SOCIAL BACKGROUND</a:t>
            </a: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4ADA3180-C596-4B82-BC43-1DB6CE673D83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15" name="TextBox 23">
            <a:extLst>
              <a:ext uri="{FF2B5EF4-FFF2-40B4-BE49-F238E27FC236}">
                <a16:creationId xmlns:a16="http://schemas.microsoft.com/office/drawing/2014/main" id="{DE31692C-B601-4316-B78C-3210A4DE23E5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DC59BB78-A17B-4919-ABFD-24D1AD8454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C924F94-EE58-44D3-84EF-918BF62F8D4B}"/>
              </a:ext>
            </a:extLst>
          </p:cNvPr>
          <p:cNvSpPr/>
          <p:nvPr/>
        </p:nvSpPr>
        <p:spPr>
          <a:xfrm>
            <a:off x="5213684" y="5917316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>
              <a:defRPr/>
            </a:pPr>
            <a:r>
              <a:rPr lang="en-US" altLang="zh-CN" sz="1200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Data source:</a:t>
            </a: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r>
              <a:rPr lang="en" altLang="zh-CN" sz="1200" dirty="0">
                <a:solidFill>
                  <a:prstClr val="white">
                    <a:lumMod val="65000"/>
                  </a:prstClr>
                </a:solidFill>
              </a:rPr>
              <a:t>Data analysis of China‘s service robot industry in 2016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1363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787190" y="1720472"/>
            <a:ext cx="10687185" cy="3893507"/>
          </a:xfrm>
          <a:prstGeom prst="round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rtlCol="0" anchor="ctr"/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>
                  <a:lumMod val="75000"/>
                </a:srgb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4B7FA7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>
                  <a:lumMod val="75000"/>
                </a:srgb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For the other family members: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Save time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>
                  <a:lumMod val="75000"/>
                </a:srgb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For the disabled: 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More c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onvenient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>
                  <a:lumMod val="75000"/>
                </a:srgb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For hospitals: 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S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ave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human resources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>
                  <a:lumMod val="75000"/>
                </a:srgb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VS the existing technology: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Cheaper 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>
                  <a:lumMod val="75000"/>
                </a:srgb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VS care worker: 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More </a:t>
            </a:r>
            <a:r>
              <a:rPr lang="en-US" altLang="zh-CN" sz="2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/>
                <a:ea typeface="宋体" panose="02010600030101010101" pitchFamily="2" charset="-122"/>
              </a:rPr>
              <a:t>ec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onomical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>
                  <a:lumMod val="75000"/>
                </a:srgb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B7FA7">
                  <a:lumMod val="75000"/>
                </a:srgbClr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753549" y="1675909"/>
            <a:ext cx="640080" cy="32918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23" name="TextBox 18">
            <a:extLst>
              <a:ext uri="{FF2B5EF4-FFF2-40B4-BE49-F238E27FC236}">
                <a16:creationId xmlns:a16="http://schemas.microsoft.com/office/drawing/2014/main" id="{3CF8EF15-61B6-49F2-A5B5-58D6C01E5659}"/>
              </a:ext>
            </a:extLst>
          </p:cNvPr>
          <p:cNvSpPr txBox="1"/>
          <p:nvPr/>
        </p:nvSpPr>
        <p:spPr>
          <a:xfrm>
            <a:off x="4284683" y="502180"/>
            <a:ext cx="36227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Market Prospect</a:t>
            </a:r>
          </a:p>
        </p:txBody>
      </p:sp>
      <p:sp>
        <p:nvSpPr>
          <p:cNvPr id="33" name="Rectangle 24">
            <a:extLst>
              <a:ext uri="{FF2B5EF4-FFF2-40B4-BE49-F238E27FC236}">
                <a16:creationId xmlns:a16="http://schemas.microsoft.com/office/drawing/2014/main" id="{0FF6EB6F-D062-4D85-AFCE-16AB322FECB6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B321E72-0FA4-471B-832B-45966D35D379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3  BUSINESS POTENTIAL</a:t>
            </a:r>
          </a:p>
        </p:txBody>
      </p:sp>
      <p:sp>
        <p:nvSpPr>
          <p:cNvPr id="35" name="TextBox 21">
            <a:extLst>
              <a:ext uri="{FF2B5EF4-FFF2-40B4-BE49-F238E27FC236}">
                <a16:creationId xmlns:a16="http://schemas.microsoft.com/office/drawing/2014/main" id="{3A5D230C-67ED-4B44-8729-A2C34A494BB5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36" name="TextBox 23">
            <a:extLst>
              <a:ext uri="{FF2B5EF4-FFF2-40B4-BE49-F238E27FC236}">
                <a16:creationId xmlns:a16="http://schemas.microsoft.com/office/drawing/2014/main" id="{2C091A1A-6094-463C-BC5A-7822CAA1802E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DCB8AFE2-90FB-4866-A61F-072C7DEC82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CA6CDB09-A542-459D-9D73-D3A4DF69D7AD}"/>
              </a:ext>
            </a:extLst>
          </p:cNvPr>
          <p:cNvSpPr/>
          <p:nvPr/>
        </p:nvSpPr>
        <p:spPr>
          <a:xfrm>
            <a:off x="4096845" y="1273854"/>
            <a:ext cx="3953489" cy="40221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 feeding robot’s value:</a:t>
            </a:r>
          </a:p>
        </p:txBody>
      </p:sp>
    </p:spTree>
    <p:extLst>
      <p:ext uri="{BB962C8B-B14F-4D97-AF65-F5344CB8AC3E}">
        <p14:creationId xmlns:p14="http://schemas.microsoft.com/office/powerpoint/2010/main" val="360444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789049" y="5569415"/>
            <a:ext cx="4939271" cy="329185"/>
          </a:xfrm>
          <a:prstGeom prst="round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DIFFERENT OCCUPATIONS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48693" y="5569416"/>
            <a:ext cx="640080" cy="32918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23" name="TextBox 18">
            <a:extLst>
              <a:ext uri="{FF2B5EF4-FFF2-40B4-BE49-F238E27FC236}">
                <a16:creationId xmlns:a16="http://schemas.microsoft.com/office/drawing/2014/main" id="{3CF8EF15-61B6-49F2-A5B5-58D6C01E5659}"/>
              </a:ext>
            </a:extLst>
          </p:cNvPr>
          <p:cNvSpPr txBox="1"/>
          <p:nvPr/>
        </p:nvSpPr>
        <p:spPr>
          <a:xfrm>
            <a:off x="4284683" y="502180"/>
            <a:ext cx="36227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Market Prospect</a:t>
            </a:r>
          </a:p>
        </p:txBody>
      </p:sp>
      <p:sp>
        <p:nvSpPr>
          <p:cNvPr id="33" name="Rectangle 24">
            <a:extLst>
              <a:ext uri="{FF2B5EF4-FFF2-40B4-BE49-F238E27FC236}">
                <a16:creationId xmlns:a16="http://schemas.microsoft.com/office/drawing/2014/main" id="{0FF6EB6F-D062-4D85-AFCE-16AB322FECB6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B321E72-0FA4-471B-832B-45966D35D379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3  BUSINESS POTENTIAL</a:t>
            </a:r>
          </a:p>
        </p:txBody>
      </p:sp>
      <p:sp>
        <p:nvSpPr>
          <p:cNvPr id="35" name="TextBox 21">
            <a:extLst>
              <a:ext uri="{FF2B5EF4-FFF2-40B4-BE49-F238E27FC236}">
                <a16:creationId xmlns:a16="http://schemas.microsoft.com/office/drawing/2014/main" id="{3A5D230C-67ED-4B44-8729-A2C34A494BB5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36" name="TextBox 23">
            <a:extLst>
              <a:ext uri="{FF2B5EF4-FFF2-40B4-BE49-F238E27FC236}">
                <a16:creationId xmlns:a16="http://schemas.microsoft.com/office/drawing/2014/main" id="{2C091A1A-6094-463C-BC5A-7822CAA1802E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DCB8AFE2-90FB-4866-A61F-072C7DEC82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CA6CDB09-A542-459D-9D73-D3A4DF69D7AD}"/>
              </a:ext>
            </a:extLst>
          </p:cNvPr>
          <p:cNvSpPr/>
          <p:nvPr/>
        </p:nvSpPr>
        <p:spPr>
          <a:xfrm>
            <a:off x="156174" y="1449782"/>
            <a:ext cx="3197364" cy="36392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Seize the opportunity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DF88B90-558B-412E-878C-125A4934E877}"/>
              </a:ext>
            </a:extLst>
          </p:cNvPr>
          <p:cNvSpPr txBox="1"/>
          <p:nvPr/>
        </p:nvSpPr>
        <p:spPr>
          <a:xfrm>
            <a:off x="5163405" y="1342089"/>
            <a:ext cx="3938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Survey Result 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（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TOTAL: 157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）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aphicFrame>
        <p:nvGraphicFramePr>
          <p:cNvPr id="42" name="图表 41">
            <a:extLst>
              <a:ext uri="{FF2B5EF4-FFF2-40B4-BE49-F238E27FC236}">
                <a16:creationId xmlns:a16="http://schemas.microsoft.com/office/drawing/2014/main" id="{ECC41786-E0E9-40C1-967A-009C423BA1F8}"/>
              </a:ext>
            </a:extLst>
          </p:cNvPr>
          <p:cNvGraphicFramePr/>
          <p:nvPr>
            <p:extLst/>
          </p:nvPr>
        </p:nvGraphicFramePr>
        <p:xfrm>
          <a:off x="497354" y="2224814"/>
          <a:ext cx="5480006" cy="3183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C98F2A8E-9B9B-409C-817B-E3EDE0A85AEA}"/>
              </a:ext>
            </a:extLst>
          </p:cNvPr>
          <p:cNvGraphicFramePr/>
          <p:nvPr>
            <p:extLst/>
          </p:nvPr>
        </p:nvGraphicFramePr>
        <p:xfrm>
          <a:off x="6073590" y="2221461"/>
          <a:ext cx="5713362" cy="3183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8" name="Rounded Rectangle 5">
            <a:extLst>
              <a:ext uri="{FF2B5EF4-FFF2-40B4-BE49-F238E27FC236}">
                <a16:creationId xmlns:a16="http://schemas.microsoft.com/office/drawing/2014/main" id="{23094796-DD50-4388-8F01-7AB00BC3DA9E}"/>
              </a:ext>
            </a:extLst>
          </p:cNvPr>
          <p:cNvSpPr/>
          <p:nvPr/>
        </p:nvSpPr>
        <p:spPr>
          <a:xfrm>
            <a:off x="6463682" y="5560790"/>
            <a:ext cx="4939271" cy="329185"/>
          </a:xfrm>
          <a:prstGeom prst="round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DIFFERENT ECONOMIC STATUS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13721F76-FB40-43D1-B945-8F99EDB5EF36}"/>
              </a:ext>
            </a:extLst>
          </p:cNvPr>
          <p:cNvSpPr/>
          <p:nvPr/>
        </p:nvSpPr>
        <p:spPr>
          <a:xfrm>
            <a:off x="10723326" y="5560791"/>
            <a:ext cx="640080" cy="32918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871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Graphic spid="42" grpId="0">
        <p:bldAsOne/>
      </p:bldGraphic>
      <p:bldGraphic spid="15" grpId="0">
        <p:bldAsOne/>
      </p:bldGraphic>
      <p:bldP spid="18" grpId="0" animBg="1"/>
      <p:bldP spid="2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4E6C1075-9504-4588-A11E-7318CB5C7974}"/>
              </a:ext>
            </a:extLst>
          </p:cNvPr>
          <p:cNvSpPr/>
          <p:nvPr/>
        </p:nvSpPr>
        <p:spPr>
          <a:xfrm>
            <a:off x="218275" y="1077379"/>
            <a:ext cx="114380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231D1F"/>
                </a:solidFill>
                <a:effectLst/>
                <a:uLnTx/>
                <a:uFillTx/>
                <a:latin typeface="Century Gothic" panose="020B0502020202020204" pitchFamily="34" charset="0"/>
                <a:ea typeface="宋体" panose="02010600030101010101" pitchFamily="2" charset="-122"/>
                <a:cs typeface="+mn-cs"/>
              </a:rPr>
              <a:t>Q1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231D1F"/>
                </a:solidFill>
                <a:effectLst/>
                <a:uLnTx/>
                <a:uFillTx/>
                <a:latin typeface="Century Gothic" panose="020B0502020202020204" pitchFamily="34" charset="0"/>
                <a:ea typeface="宋体" panose="02010600030101010101" pitchFamily="2" charset="-122"/>
                <a:cs typeface="+mn-cs"/>
              </a:rPr>
              <a:t>：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231D1F"/>
                </a:solidFill>
                <a:effectLst/>
                <a:uLnTx/>
                <a:uFillTx/>
                <a:latin typeface="Century Gothic" panose="020B0502020202020204" pitchFamily="34" charset="0"/>
                <a:ea typeface="宋体" panose="02010600030101010101" pitchFamily="2" charset="-122"/>
                <a:cs typeface="+mn-cs"/>
              </a:rPr>
              <a:t>Is there anyone in your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231D1F"/>
                </a:solidFill>
                <a:effectLst/>
                <a:uLnTx/>
                <a:uFillTx/>
                <a:latin typeface="Century Gothic" panose="020B0502020202020204" pitchFamily="34" charset="0"/>
                <a:ea typeface="宋体" panose="02010600030101010101" pitchFamily="2" charset="-122"/>
                <a:cs typeface="+mn-cs"/>
              </a:rPr>
              <a:t>family who cannot take care of themselves?</a:t>
            </a:r>
          </a:p>
        </p:txBody>
      </p:sp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51F40E49-3F0E-41B6-9D7E-0A35EDBE9056}"/>
              </a:ext>
            </a:extLst>
          </p:cNvPr>
          <p:cNvGraphicFramePr/>
          <p:nvPr>
            <p:extLst/>
          </p:nvPr>
        </p:nvGraphicFramePr>
        <p:xfrm>
          <a:off x="0" y="1534885"/>
          <a:ext cx="6710382" cy="42481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F03CA5CD-D36E-42B7-A398-0EAEAC47FB36}"/>
              </a:ext>
            </a:extLst>
          </p:cNvPr>
          <p:cNvSpPr txBox="1"/>
          <p:nvPr/>
        </p:nvSpPr>
        <p:spPr>
          <a:xfrm>
            <a:off x="218275" y="431048"/>
            <a:ext cx="2081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Pegazi" pitchFamily="50" charset="0"/>
                <a:ea typeface="宋体" panose="02010600030101010101" pitchFamily="2" charset="-122"/>
                <a:cs typeface="+mn-cs"/>
              </a:rPr>
              <a:t>SURVEY</a:t>
            </a: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Pegazi" pitchFamily="50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TextBox 21">
            <a:extLst>
              <a:ext uri="{FF2B5EF4-FFF2-40B4-BE49-F238E27FC236}">
                <a16:creationId xmlns:a16="http://schemas.microsoft.com/office/drawing/2014/main" id="{857C9DAA-3EEA-4EE2-A9FA-3524602E4F2A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10" name="TextBox 23">
            <a:extLst>
              <a:ext uri="{FF2B5EF4-FFF2-40B4-BE49-F238E27FC236}">
                <a16:creationId xmlns:a16="http://schemas.microsoft.com/office/drawing/2014/main" id="{609B66FA-38B5-420D-B406-328FF2606C8B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32DC6CE-D1DB-4DCD-B4A6-082066DA702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CAF559BA-57B1-8C48-A690-C4C5565A2F0B}"/>
              </a:ext>
            </a:extLst>
          </p:cNvPr>
          <p:cNvGraphicFramePr/>
          <p:nvPr>
            <p:extLst/>
          </p:nvPr>
        </p:nvGraphicFramePr>
        <p:xfrm>
          <a:off x="4550228" y="947057"/>
          <a:ext cx="7641772" cy="56807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BAF51CB5-7774-1049-90D5-3BC5DD5BCEE0}"/>
              </a:ext>
            </a:extLst>
          </p:cNvPr>
          <p:cNvSpPr/>
          <p:nvPr/>
        </p:nvSpPr>
        <p:spPr>
          <a:xfrm>
            <a:off x="5791200" y="28157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231D1F"/>
                </a:solidFill>
                <a:effectLst/>
                <a:uLnTx/>
                <a:uFillTx/>
                <a:latin typeface="Century Gothic" panose="020B0502020202020204" pitchFamily="34" charset="0"/>
                <a:ea typeface="宋体" panose="02010600030101010101" pitchFamily="2" charset="-122"/>
                <a:cs typeface="+mn-cs"/>
              </a:rPr>
              <a:t>Q2: Suppose that you or your family are not able to take care of your diet,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231D1F"/>
                </a:solidFill>
                <a:effectLst/>
                <a:uLnTx/>
                <a:uFillTx/>
                <a:latin typeface="Century Gothic" panose="020B0502020202020204" pitchFamily="34" charset="0"/>
                <a:ea typeface="宋体" panose="02010600030101010101" pitchFamily="2" charset="-122"/>
                <a:cs typeface="+mn-cs"/>
              </a:rPr>
              <a:t>What do you think about a feeding robot fixed on the table?</a:t>
            </a:r>
          </a:p>
        </p:txBody>
      </p:sp>
    </p:spTree>
    <p:extLst>
      <p:ext uri="{BB962C8B-B14F-4D97-AF65-F5344CB8AC3E}">
        <p14:creationId xmlns:p14="http://schemas.microsoft.com/office/powerpoint/2010/main" val="429245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50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50"/>
                                        <p:tgtEl>
                                          <p:spTgt spid="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50"/>
                                        <p:tgtEl>
                                          <p:spTgt spid="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500"/>
                                        <p:tgtEl>
                                          <p:spTgt spid="1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500"/>
                                        <p:tgtEl>
                                          <p:spTgt spid="1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500"/>
                                        <p:tgtEl>
                                          <p:spTgt spid="1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500"/>
                                        <p:tgtEl>
                                          <p:spTgt spid="1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500"/>
                                        <p:tgtEl>
                                          <p:spTgt spid="1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Chart bld="category"/>
        </p:bldSub>
      </p:bldGraphic>
      <p:bldGraphic spid="12" grpId="0">
        <p:bldSub>
          <a:bldChart bld="category"/>
        </p:bldSub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8">
            <a:extLst>
              <a:ext uri="{FF2B5EF4-FFF2-40B4-BE49-F238E27FC236}">
                <a16:creationId xmlns:a16="http://schemas.microsoft.com/office/drawing/2014/main" id="{13AC680F-717B-4D28-AB50-61BCD4578EC1}"/>
              </a:ext>
            </a:extLst>
          </p:cNvPr>
          <p:cNvSpPr txBox="1"/>
          <p:nvPr/>
        </p:nvSpPr>
        <p:spPr>
          <a:xfrm>
            <a:off x="1639010" y="2588926"/>
            <a:ext cx="85307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Competitive Advantages</a:t>
            </a:r>
          </a:p>
        </p:txBody>
      </p:sp>
      <p:sp>
        <p:nvSpPr>
          <p:cNvPr id="7" name="Rectangle 24">
            <a:extLst>
              <a:ext uri="{FF2B5EF4-FFF2-40B4-BE49-F238E27FC236}">
                <a16:creationId xmlns:a16="http://schemas.microsoft.com/office/drawing/2014/main" id="{BF0543D1-8C2C-49C8-AE0E-3047956273B6}"/>
              </a:ext>
            </a:extLst>
          </p:cNvPr>
          <p:cNvSpPr/>
          <p:nvPr/>
        </p:nvSpPr>
        <p:spPr>
          <a:xfrm>
            <a:off x="3835036" y="3696922"/>
            <a:ext cx="4138747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987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">
        <p:split orient="vert"/>
      </p:transition>
    </mc:Choice>
    <mc:Fallback xmlns="">
      <p:transition advClick="0" advTm="1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227332" y="1108689"/>
            <a:ext cx="773733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WHAT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</a:p>
          <a:p>
            <a:pPr algn="ctr"/>
            <a:r>
              <a:rPr lang="en-US" sz="9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Pegazi" pitchFamily="50" charset="0"/>
                <a:ea typeface="Roboto" panose="02000000000000000000" pitchFamily="2" charset="0"/>
              </a:rPr>
              <a:t>FEE</a:t>
            </a:r>
            <a:r>
              <a:rPr lang="en-US" sz="9600" b="1" dirty="0">
                <a:solidFill>
                  <a:schemeClr val="bg1"/>
                </a:solidFill>
                <a:latin typeface="Pegazi" pitchFamily="50" charset="0"/>
                <a:ea typeface="Roboto" panose="02000000000000000000" pitchFamily="2" charset="0"/>
              </a:rPr>
              <a:t>D</a:t>
            </a:r>
            <a:r>
              <a:rPr lang="en-US" sz="9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Pegazi" pitchFamily="50" charset="0"/>
                <a:ea typeface="Roboto" panose="02000000000000000000" pitchFamily="2" charset="0"/>
              </a:rPr>
              <a:t>IE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35250678"/>
      </p:ext>
    </p:extLst>
  </p:cSld>
  <p:clrMapOvr>
    <a:masterClrMapping/>
  </p:clrMapOvr>
  <p:transition spd="med" advClick="0" advTm="200">
    <p:push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6667515" y="1575395"/>
            <a:ext cx="7002001" cy="4599090"/>
            <a:chOff x="2265378" y="1019850"/>
            <a:chExt cx="7002001" cy="459909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7" name="AutoShape 1"/>
            <p:cNvSpPr>
              <a:spLocks/>
            </p:cNvSpPr>
            <p:nvPr/>
          </p:nvSpPr>
          <p:spPr bwMode="auto">
            <a:xfrm>
              <a:off x="2265378" y="1019850"/>
              <a:ext cx="7002001" cy="4599090"/>
            </a:xfrm>
            <a:prstGeom prst="roundRect">
              <a:avLst>
                <a:gd name="adj" fmla="val 1292"/>
              </a:avLst>
            </a:prstGeom>
            <a:solidFill>
              <a:srgbClr val="343434"/>
            </a:solidFill>
            <a:ln w="25400" cap="flat">
              <a:noFill/>
              <a:prstDash val="solid"/>
              <a:miter lim="800000"/>
              <a:headEnd type="none" w="med" len="med"/>
              <a:tailEnd type="none" w="med" len="med"/>
            </a:ln>
            <a:effectLst>
              <a:outerShdw blurRad="254000" dist="114299" dir="5340024" algn="ctr" rotWithShape="0">
                <a:schemeClr val="bg2">
                  <a:alpha val="39000"/>
                </a:schemeClr>
              </a:outerShdw>
            </a:effectLst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2"/>
            <p:cNvSpPr>
              <a:spLocks/>
            </p:cNvSpPr>
            <p:nvPr/>
          </p:nvSpPr>
          <p:spPr bwMode="auto">
            <a:xfrm>
              <a:off x="2265378" y="1360906"/>
              <a:ext cx="7002001" cy="325554"/>
            </a:xfrm>
            <a:prstGeom prst="rect">
              <a:avLst/>
            </a:prstGeom>
            <a:solidFill>
              <a:srgbClr val="CDCDCD"/>
            </a:solidFill>
            <a:ln w="25400" cap="flat">
              <a:solidFill>
                <a:srgbClr val="CDCDCD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utoShape 3"/>
            <p:cNvSpPr>
              <a:spLocks/>
            </p:cNvSpPr>
            <p:nvPr/>
          </p:nvSpPr>
          <p:spPr bwMode="auto">
            <a:xfrm>
              <a:off x="3314386" y="1107698"/>
              <a:ext cx="2800800" cy="578762"/>
            </a:xfrm>
            <a:prstGeom prst="roundRect">
              <a:avLst>
                <a:gd name="adj" fmla="val 11986"/>
              </a:avLst>
            </a:prstGeom>
            <a:solidFill>
              <a:srgbClr val="CDCDCD"/>
            </a:solidFill>
            <a:ln w="25400" cap="flat">
              <a:solidFill>
                <a:srgbClr val="CDCDCD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4"/>
            <p:cNvSpPr>
              <a:spLocks/>
            </p:cNvSpPr>
            <p:nvPr/>
          </p:nvSpPr>
          <p:spPr bwMode="auto">
            <a:xfrm>
              <a:off x="2389398" y="1143870"/>
              <a:ext cx="98829" cy="98183"/>
            </a:xfrm>
            <a:prstGeom prst="ellipse">
              <a:avLst/>
            </a:prstGeom>
            <a:solidFill>
              <a:schemeClr val="accent1"/>
            </a:solidFill>
            <a:ln w="25400" cap="flat">
              <a:noFill/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5"/>
            <p:cNvSpPr>
              <a:spLocks/>
            </p:cNvSpPr>
            <p:nvPr/>
          </p:nvSpPr>
          <p:spPr bwMode="auto">
            <a:xfrm>
              <a:off x="2564449" y="1143870"/>
              <a:ext cx="98829" cy="98183"/>
            </a:xfrm>
            <a:prstGeom prst="ellipse">
              <a:avLst/>
            </a:prstGeom>
            <a:solidFill>
              <a:schemeClr val="accent2"/>
            </a:solidFill>
            <a:ln w="25400" cap="flat">
              <a:noFill/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Oval 6"/>
            <p:cNvSpPr>
              <a:spLocks/>
            </p:cNvSpPr>
            <p:nvPr/>
          </p:nvSpPr>
          <p:spPr bwMode="auto">
            <a:xfrm>
              <a:off x="2739498" y="1143870"/>
              <a:ext cx="98829" cy="98183"/>
            </a:xfrm>
            <a:prstGeom prst="ellipse">
              <a:avLst/>
            </a:prstGeom>
            <a:solidFill>
              <a:schemeClr val="accent6"/>
            </a:solidFill>
            <a:ln w="25400" cap="flat">
              <a:noFill/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1"/>
            <p:cNvSpPr>
              <a:spLocks/>
            </p:cNvSpPr>
            <p:nvPr/>
          </p:nvSpPr>
          <p:spPr bwMode="auto">
            <a:xfrm>
              <a:off x="3490082" y="1422916"/>
              <a:ext cx="5260544" cy="206701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B3B3B3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 rot="18900000">
              <a:off x="5937413" y="1180294"/>
              <a:ext cx="102533" cy="102533"/>
            </a:xfrm>
            <a:custGeom>
              <a:avLst/>
              <a:gdLst>
                <a:gd name="T0" fmla="*/ 42 w 64"/>
                <a:gd name="T1" fmla="*/ 0 h 64"/>
                <a:gd name="T2" fmla="*/ 21 w 64"/>
                <a:gd name="T3" fmla="*/ 0 h 64"/>
                <a:gd name="T4" fmla="*/ 21 w 64"/>
                <a:gd name="T5" fmla="*/ 21 h 64"/>
                <a:gd name="T6" fmla="*/ 0 w 64"/>
                <a:gd name="T7" fmla="*/ 21 h 64"/>
                <a:gd name="T8" fmla="*/ 0 w 64"/>
                <a:gd name="T9" fmla="*/ 42 h 64"/>
                <a:gd name="T10" fmla="*/ 21 w 64"/>
                <a:gd name="T11" fmla="*/ 42 h 64"/>
                <a:gd name="T12" fmla="*/ 21 w 64"/>
                <a:gd name="T13" fmla="*/ 64 h 64"/>
                <a:gd name="T14" fmla="*/ 42 w 64"/>
                <a:gd name="T15" fmla="*/ 64 h 64"/>
                <a:gd name="T16" fmla="*/ 42 w 64"/>
                <a:gd name="T17" fmla="*/ 42 h 64"/>
                <a:gd name="T18" fmla="*/ 64 w 64"/>
                <a:gd name="T19" fmla="*/ 42 h 64"/>
                <a:gd name="T20" fmla="*/ 64 w 64"/>
                <a:gd name="T21" fmla="*/ 21 h 64"/>
                <a:gd name="T22" fmla="*/ 42 w 64"/>
                <a:gd name="T23" fmla="*/ 21 h 64"/>
                <a:gd name="T24" fmla="*/ 42 w 64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64">
                  <a:moveTo>
                    <a:pt x="42" y="0"/>
                  </a:moveTo>
                  <a:lnTo>
                    <a:pt x="21" y="0"/>
                  </a:lnTo>
                  <a:lnTo>
                    <a:pt x="21" y="21"/>
                  </a:lnTo>
                  <a:lnTo>
                    <a:pt x="0" y="21"/>
                  </a:lnTo>
                  <a:lnTo>
                    <a:pt x="0" y="42"/>
                  </a:lnTo>
                  <a:lnTo>
                    <a:pt x="21" y="42"/>
                  </a:lnTo>
                  <a:lnTo>
                    <a:pt x="21" y="64"/>
                  </a:lnTo>
                  <a:lnTo>
                    <a:pt x="42" y="64"/>
                  </a:lnTo>
                  <a:lnTo>
                    <a:pt x="42" y="42"/>
                  </a:lnTo>
                  <a:lnTo>
                    <a:pt x="64" y="42"/>
                  </a:lnTo>
                  <a:lnTo>
                    <a:pt x="64" y="21"/>
                  </a:lnTo>
                  <a:lnTo>
                    <a:pt x="42" y="21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8939997" y="1107698"/>
              <a:ext cx="160098" cy="160010"/>
              <a:chOff x="4763" y="0"/>
              <a:chExt cx="2900362" cy="2898775"/>
            </a:xfrm>
            <a:solidFill>
              <a:schemeClr val="bg1">
                <a:lumMod val="50000"/>
              </a:schemeClr>
            </a:solidFill>
          </p:grpSpPr>
          <p:sp>
            <p:nvSpPr>
              <p:cNvPr id="17" name="Freeform 13"/>
              <p:cNvSpPr>
                <a:spLocks/>
              </p:cNvSpPr>
              <p:nvPr/>
            </p:nvSpPr>
            <p:spPr bwMode="auto">
              <a:xfrm>
                <a:off x="4763" y="0"/>
                <a:ext cx="727075" cy="722313"/>
              </a:xfrm>
              <a:custGeom>
                <a:avLst/>
                <a:gdLst>
                  <a:gd name="T0" fmla="*/ 168 w 193"/>
                  <a:gd name="T1" fmla="*/ 0 h 192"/>
                  <a:gd name="T2" fmla="*/ 24 w 193"/>
                  <a:gd name="T3" fmla="*/ 0 h 192"/>
                  <a:gd name="T4" fmla="*/ 0 w 193"/>
                  <a:gd name="T5" fmla="*/ 24 h 192"/>
                  <a:gd name="T6" fmla="*/ 0 w 193"/>
                  <a:gd name="T7" fmla="*/ 168 h 192"/>
                  <a:gd name="T8" fmla="*/ 24 w 193"/>
                  <a:gd name="T9" fmla="*/ 192 h 192"/>
                  <a:gd name="T10" fmla="*/ 168 w 193"/>
                  <a:gd name="T11" fmla="*/ 192 h 192"/>
                  <a:gd name="T12" fmla="*/ 193 w 193"/>
                  <a:gd name="T13" fmla="*/ 168 h 192"/>
                  <a:gd name="T14" fmla="*/ 193 w 193"/>
                  <a:gd name="T15" fmla="*/ 24 h 192"/>
                  <a:gd name="T16" fmla="*/ 168 w 193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3" h="192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2"/>
                      <a:pt x="11" y="192"/>
                      <a:pt x="24" y="192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82" y="192"/>
                      <a:pt x="193" y="182"/>
                      <a:pt x="193" y="168"/>
                    </a:cubicBezTo>
                    <a:cubicBezTo>
                      <a:pt x="193" y="24"/>
                      <a:pt x="193" y="24"/>
                      <a:pt x="193" y="24"/>
                    </a:cubicBezTo>
                    <a:cubicBezTo>
                      <a:pt x="193" y="11"/>
                      <a:pt x="182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Freeform 14"/>
              <p:cNvSpPr>
                <a:spLocks/>
              </p:cNvSpPr>
              <p:nvPr/>
            </p:nvSpPr>
            <p:spPr bwMode="auto">
              <a:xfrm>
                <a:off x="4763" y="1087438"/>
                <a:ext cx="727075" cy="722313"/>
              </a:xfrm>
              <a:custGeom>
                <a:avLst/>
                <a:gdLst>
                  <a:gd name="T0" fmla="*/ 168 w 193"/>
                  <a:gd name="T1" fmla="*/ 0 h 192"/>
                  <a:gd name="T2" fmla="*/ 24 w 193"/>
                  <a:gd name="T3" fmla="*/ 0 h 192"/>
                  <a:gd name="T4" fmla="*/ 0 w 193"/>
                  <a:gd name="T5" fmla="*/ 24 h 192"/>
                  <a:gd name="T6" fmla="*/ 0 w 193"/>
                  <a:gd name="T7" fmla="*/ 168 h 192"/>
                  <a:gd name="T8" fmla="*/ 24 w 193"/>
                  <a:gd name="T9" fmla="*/ 192 h 192"/>
                  <a:gd name="T10" fmla="*/ 168 w 193"/>
                  <a:gd name="T11" fmla="*/ 192 h 192"/>
                  <a:gd name="T12" fmla="*/ 193 w 193"/>
                  <a:gd name="T13" fmla="*/ 168 h 192"/>
                  <a:gd name="T14" fmla="*/ 193 w 193"/>
                  <a:gd name="T15" fmla="*/ 24 h 192"/>
                  <a:gd name="T16" fmla="*/ 168 w 193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3" h="192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1"/>
                      <a:pt x="11" y="192"/>
                      <a:pt x="24" y="192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82" y="192"/>
                      <a:pt x="193" y="181"/>
                      <a:pt x="193" y="168"/>
                    </a:cubicBezTo>
                    <a:cubicBezTo>
                      <a:pt x="193" y="24"/>
                      <a:pt x="193" y="24"/>
                      <a:pt x="193" y="24"/>
                    </a:cubicBezTo>
                    <a:cubicBezTo>
                      <a:pt x="193" y="11"/>
                      <a:pt x="182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Freeform 15"/>
              <p:cNvSpPr>
                <a:spLocks/>
              </p:cNvSpPr>
              <p:nvPr/>
            </p:nvSpPr>
            <p:spPr bwMode="auto">
              <a:xfrm>
                <a:off x="4763" y="2171700"/>
                <a:ext cx="727075" cy="727075"/>
              </a:xfrm>
              <a:custGeom>
                <a:avLst/>
                <a:gdLst>
                  <a:gd name="T0" fmla="*/ 168 w 193"/>
                  <a:gd name="T1" fmla="*/ 0 h 193"/>
                  <a:gd name="T2" fmla="*/ 24 w 193"/>
                  <a:gd name="T3" fmla="*/ 0 h 193"/>
                  <a:gd name="T4" fmla="*/ 0 w 193"/>
                  <a:gd name="T5" fmla="*/ 25 h 193"/>
                  <a:gd name="T6" fmla="*/ 0 w 193"/>
                  <a:gd name="T7" fmla="*/ 169 h 193"/>
                  <a:gd name="T8" fmla="*/ 24 w 193"/>
                  <a:gd name="T9" fmla="*/ 193 h 193"/>
                  <a:gd name="T10" fmla="*/ 168 w 193"/>
                  <a:gd name="T11" fmla="*/ 193 h 193"/>
                  <a:gd name="T12" fmla="*/ 193 w 193"/>
                  <a:gd name="T13" fmla="*/ 169 h 193"/>
                  <a:gd name="T14" fmla="*/ 193 w 193"/>
                  <a:gd name="T15" fmla="*/ 25 h 193"/>
                  <a:gd name="T16" fmla="*/ 168 w 193"/>
                  <a:gd name="T17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3" h="193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182"/>
                      <a:pt x="11" y="193"/>
                      <a:pt x="24" y="193"/>
                    </a:cubicBezTo>
                    <a:cubicBezTo>
                      <a:pt x="168" y="193"/>
                      <a:pt x="168" y="193"/>
                      <a:pt x="168" y="193"/>
                    </a:cubicBezTo>
                    <a:cubicBezTo>
                      <a:pt x="182" y="193"/>
                      <a:pt x="193" y="182"/>
                      <a:pt x="193" y="169"/>
                    </a:cubicBezTo>
                    <a:cubicBezTo>
                      <a:pt x="193" y="25"/>
                      <a:pt x="193" y="25"/>
                      <a:pt x="193" y="25"/>
                    </a:cubicBezTo>
                    <a:cubicBezTo>
                      <a:pt x="193" y="11"/>
                      <a:pt x="182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Freeform 16"/>
              <p:cNvSpPr>
                <a:spLocks/>
              </p:cNvSpPr>
              <p:nvPr/>
            </p:nvSpPr>
            <p:spPr bwMode="auto">
              <a:xfrm>
                <a:off x="1093788" y="0"/>
                <a:ext cx="722312" cy="722313"/>
              </a:xfrm>
              <a:custGeom>
                <a:avLst/>
                <a:gdLst>
                  <a:gd name="T0" fmla="*/ 168 w 192"/>
                  <a:gd name="T1" fmla="*/ 0 h 192"/>
                  <a:gd name="T2" fmla="*/ 24 w 192"/>
                  <a:gd name="T3" fmla="*/ 0 h 192"/>
                  <a:gd name="T4" fmla="*/ 0 w 192"/>
                  <a:gd name="T5" fmla="*/ 24 h 192"/>
                  <a:gd name="T6" fmla="*/ 0 w 192"/>
                  <a:gd name="T7" fmla="*/ 168 h 192"/>
                  <a:gd name="T8" fmla="*/ 24 w 192"/>
                  <a:gd name="T9" fmla="*/ 192 h 192"/>
                  <a:gd name="T10" fmla="*/ 168 w 192"/>
                  <a:gd name="T11" fmla="*/ 192 h 192"/>
                  <a:gd name="T12" fmla="*/ 192 w 192"/>
                  <a:gd name="T13" fmla="*/ 168 h 192"/>
                  <a:gd name="T14" fmla="*/ 192 w 192"/>
                  <a:gd name="T15" fmla="*/ 24 h 192"/>
                  <a:gd name="T16" fmla="*/ 168 w 192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192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2"/>
                      <a:pt x="11" y="192"/>
                      <a:pt x="24" y="192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81" y="192"/>
                      <a:pt x="192" y="182"/>
                      <a:pt x="192" y="168"/>
                    </a:cubicBezTo>
                    <a:cubicBezTo>
                      <a:pt x="192" y="24"/>
                      <a:pt x="192" y="24"/>
                      <a:pt x="192" y="24"/>
                    </a:cubicBezTo>
                    <a:cubicBezTo>
                      <a:pt x="192" y="11"/>
                      <a:pt x="18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Freeform 17"/>
              <p:cNvSpPr>
                <a:spLocks/>
              </p:cNvSpPr>
              <p:nvPr/>
            </p:nvSpPr>
            <p:spPr bwMode="auto">
              <a:xfrm>
                <a:off x="1093788" y="1087438"/>
                <a:ext cx="722312" cy="722313"/>
              </a:xfrm>
              <a:custGeom>
                <a:avLst/>
                <a:gdLst>
                  <a:gd name="T0" fmla="*/ 168 w 192"/>
                  <a:gd name="T1" fmla="*/ 0 h 192"/>
                  <a:gd name="T2" fmla="*/ 24 w 192"/>
                  <a:gd name="T3" fmla="*/ 0 h 192"/>
                  <a:gd name="T4" fmla="*/ 0 w 192"/>
                  <a:gd name="T5" fmla="*/ 24 h 192"/>
                  <a:gd name="T6" fmla="*/ 0 w 192"/>
                  <a:gd name="T7" fmla="*/ 168 h 192"/>
                  <a:gd name="T8" fmla="*/ 24 w 192"/>
                  <a:gd name="T9" fmla="*/ 192 h 192"/>
                  <a:gd name="T10" fmla="*/ 168 w 192"/>
                  <a:gd name="T11" fmla="*/ 192 h 192"/>
                  <a:gd name="T12" fmla="*/ 192 w 192"/>
                  <a:gd name="T13" fmla="*/ 168 h 192"/>
                  <a:gd name="T14" fmla="*/ 192 w 192"/>
                  <a:gd name="T15" fmla="*/ 24 h 192"/>
                  <a:gd name="T16" fmla="*/ 168 w 192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192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1"/>
                      <a:pt x="11" y="192"/>
                      <a:pt x="24" y="192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81" y="192"/>
                      <a:pt x="192" y="181"/>
                      <a:pt x="192" y="168"/>
                    </a:cubicBezTo>
                    <a:cubicBezTo>
                      <a:pt x="192" y="24"/>
                      <a:pt x="192" y="24"/>
                      <a:pt x="192" y="24"/>
                    </a:cubicBezTo>
                    <a:cubicBezTo>
                      <a:pt x="192" y="11"/>
                      <a:pt x="18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Freeform 18"/>
              <p:cNvSpPr>
                <a:spLocks/>
              </p:cNvSpPr>
              <p:nvPr/>
            </p:nvSpPr>
            <p:spPr bwMode="auto">
              <a:xfrm>
                <a:off x="1093788" y="2171700"/>
                <a:ext cx="722312" cy="727075"/>
              </a:xfrm>
              <a:custGeom>
                <a:avLst/>
                <a:gdLst>
                  <a:gd name="T0" fmla="*/ 168 w 192"/>
                  <a:gd name="T1" fmla="*/ 0 h 193"/>
                  <a:gd name="T2" fmla="*/ 24 w 192"/>
                  <a:gd name="T3" fmla="*/ 0 h 193"/>
                  <a:gd name="T4" fmla="*/ 0 w 192"/>
                  <a:gd name="T5" fmla="*/ 25 h 193"/>
                  <a:gd name="T6" fmla="*/ 0 w 192"/>
                  <a:gd name="T7" fmla="*/ 169 h 193"/>
                  <a:gd name="T8" fmla="*/ 24 w 192"/>
                  <a:gd name="T9" fmla="*/ 193 h 193"/>
                  <a:gd name="T10" fmla="*/ 168 w 192"/>
                  <a:gd name="T11" fmla="*/ 193 h 193"/>
                  <a:gd name="T12" fmla="*/ 192 w 192"/>
                  <a:gd name="T13" fmla="*/ 169 h 193"/>
                  <a:gd name="T14" fmla="*/ 192 w 192"/>
                  <a:gd name="T15" fmla="*/ 25 h 193"/>
                  <a:gd name="T16" fmla="*/ 168 w 192"/>
                  <a:gd name="T17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193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182"/>
                      <a:pt x="11" y="193"/>
                      <a:pt x="24" y="193"/>
                    </a:cubicBezTo>
                    <a:cubicBezTo>
                      <a:pt x="168" y="193"/>
                      <a:pt x="168" y="193"/>
                      <a:pt x="168" y="193"/>
                    </a:cubicBezTo>
                    <a:cubicBezTo>
                      <a:pt x="181" y="193"/>
                      <a:pt x="192" y="182"/>
                      <a:pt x="192" y="169"/>
                    </a:cubicBezTo>
                    <a:cubicBezTo>
                      <a:pt x="192" y="25"/>
                      <a:pt x="192" y="25"/>
                      <a:pt x="192" y="25"/>
                    </a:cubicBezTo>
                    <a:cubicBezTo>
                      <a:pt x="192" y="11"/>
                      <a:pt x="18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Freeform 19"/>
              <p:cNvSpPr>
                <a:spLocks/>
              </p:cNvSpPr>
              <p:nvPr/>
            </p:nvSpPr>
            <p:spPr bwMode="auto">
              <a:xfrm>
                <a:off x="2181225" y="0"/>
                <a:ext cx="723900" cy="722313"/>
              </a:xfrm>
              <a:custGeom>
                <a:avLst/>
                <a:gdLst>
                  <a:gd name="T0" fmla="*/ 168 w 192"/>
                  <a:gd name="T1" fmla="*/ 0 h 192"/>
                  <a:gd name="T2" fmla="*/ 24 w 192"/>
                  <a:gd name="T3" fmla="*/ 0 h 192"/>
                  <a:gd name="T4" fmla="*/ 0 w 192"/>
                  <a:gd name="T5" fmla="*/ 24 h 192"/>
                  <a:gd name="T6" fmla="*/ 0 w 192"/>
                  <a:gd name="T7" fmla="*/ 168 h 192"/>
                  <a:gd name="T8" fmla="*/ 24 w 192"/>
                  <a:gd name="T9" fmla="*/ 192 h 192"/>
                  <a:gd name="T10" fmla="*/ 168 w 192"/>
                  <a:gd name="T11" fmla="*/ 192 h 192"/>
                  <a:gd name="T12" fmla="*/ 192 w 192"/>
                  <a:gd name="T13" fmla="*/ 168 h 192"/>
                  <a:gd name="T14" fmla="*/ 192 w 192"/>
                  <a:gd name="T15" fmla="*/ 24 h 192"/>
                  <a:gd name="T16" fmla="*/ 168 w 192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192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2"/>
                      <a:pt x="10" y="192"/>
                      <a:pt x="24" y="192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81" y="192"/>
                      <a:pt x="192" y="182"/>
                      <a:pt x="192" y="168"/>
                    </a:cubicBezTo>
                    <a:cubicBezTo>
                      <a:pt x="192" y="24"/>
                      <a:pt x="192" y="24"/>
                      <a:pt x="192" y="24"/>
                    </a:cubicBezTo>
                    <a:cubicBezTo>
                      <a:pt x="192" y="11"/>
                      <a:pt x="18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Freeform 20"/>
              <p:cNvSpPr>
                <a:spLocks/>
              </p:cNvSpPr>
              <p:nvPr/>
            </p:nvSpPr>
            <p:spPr bwMode="auto">
              <a:xfrm>
                <a:off x="2181225" y="1087438"/>
                <a:ext cx="723900" cy="722313"/>
              </a:xfrm>
              <a:custGeom>
                <a:avLst/>
                <a:gdLst>
                  <a:gd name="T0" fmla="*/ 168 w 192"/>
                  <a:gd name="T1" fmla="*/ 0 h 192"/>
                  <a:gd name="T2" fmla="*/ 24 w 192"/>
                  <a:gd name="T3" fmla="*/ 0 h 192"/>
                  <a:gd name="T4" fmla="*/ 0 w 192"/>
                  <a:gd name="T5" fmla="*/ 24 h 192"/>
                  <a:gd name="T6" fmla="*/ 0 w 192"/>
                  <a:gd name="T7" fmla="*/ 168 h 192"/>
                  <a:gd name="T8" fmla="*/ 24 w 192"/>
                  <a:gd name="T9" fmla="*/ 192 h 192"/>
                  <a:gd name="T10" fmla="*/ 168 w 192"/>
                  <a:gd name="T11" fmla="*/ 192 h 192"/>
                  <a:gd name="T12" fmla="*/ 192 w 192"/>
                  <a:gd name="T13" fmla="*/ 168 h 192"/>
                  <a:gd name="T14" fmla="*/ 192 w 192"/>
                  <a:gd name="T15" fmla="*/ 24 h 192"/>
                  <a:gd name="T16" fmla="*/ 168 w 192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192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1"/>
                      <a:pt x="10" y="192"/>
                      <a:pt x="24" y="192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81" y="192"/>
                      <a:pt x="192" y="181"/>
                      <a:pt x="192" y="168"/>
                    </a:cubicBezTo>
                    <a:cubicBezTo>
                      <a:pt x="192" y="24"/>
                      <a:pt x="192" y="24"/>
                      <a:pt x="192" y="24"/>
                    </a:cubicBezTo>
                    <a:cubicBezTo>
                      <a:pt x="192" y="11"/>
                      <a:pt x="18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Freeform 21"/>
              <p:cNvSpPr>
                <a:spLocks/>
              </p:cNvSpPr>
              <p:nvPr/>
            </p:nvSpPr>
            <p:spPr bwMode="auto">
              <a:xfrm>
                <a:off x="2181225" y="2171700"/>
                <a:ext cx="723900" cy="727075"/>
              </a:xfrm>
              <a:custGeom>
                <a:avLst/>
                <a:gdLst>
                  <a:gd name="T0" fmla="*/ 168 w 192"/>
                  <a:gd name="T1" fmla="*/ 0 h 193"/>
                  <a:gd name="T2" fmla="*/ 24 w 192"/>
                  <a:gd name="T3" fmla="*/ 0 h 193"/>
                  <a:gd name="T4" fmla="*/ 0 w 192"/>
                  <a:gd name="T5" fmla="*/ 25 h 193"/>
                  <a:gd name="T6" fmla="*/ 0 w 192"/>
                  <a:gd name="T7" fmla="*/ 169 h 193"/>
                  <a:gd name="T8" fmla="*/ 24 w 192"/>
                  <a:gd name="T9" fmla="*/ 193 h 193"/>
                  <a:gd name="T10" fmla="*/ 168 w 192"/>
                  <a:gd name="T11" fmla="*/ 193 h 193"/>
                  <a:gd name="T12" fmla="*/ 192 w 192"/>
                  <a:gd name="T13" fmla="*/ 169 h 193"/>
                  <a:gd name="T14" fmla="*/ 192 w 192"/>
                  <a:gd name="T15" fmla="*/ 25 h 193"/>
                  <a:gd name="T16" fmla="*/ 168 w 192"/>
                  <a:gd name="T17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193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5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182"/>
                      <a:pt x="10" y="193"/>
                      <a:pt x="24" y="193"/>
                    </a:cubicBezTo>
                    <a:cubicBezTo>
                      <a:pt x="168" y="193"/>
                      <a:pt x="168" y="193"/>
                      <a:pt x="168" y="193"/>
                    </a:cubicBezTo>
                    <a:cubicBezTo>
                      <a:pt x="181" y="193"/>
                      <a:pt x="192" y="182"/>
                      <a:pt x="192" y="169"/>
                    </a:cubicBezTo>
                    <a:cubicBezTo>
                      <a:pt x="192" y="25"/>
                      <a:pt x="192" y="25"/>
                      <a:pt x="192" y="25"/>
                    </a:cubicBezTo>
                    <a:cubicBezTo>
                      <a:pt x="192" y="11"/>
                      <a:pt x="18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6" name="Freeform 25"/>
            <p:cNvSpPr>
              <a:spLocks/>
            </p:cNvSpPr>
            <p:nvPr/>
          </p:nvSpPr>
          <p:spPr bwMode="auto">
            <a:xfrm rot="5400000">
              <a:off x="8942792" y="1454627"/>
              <a:ext cx="151404" cy="132577"/>
            </a:xfrm>
            <a:custGeom>
              <a:avLst/>
              <a:gdLst>
                <a:gd name="T0" fmla="*/ 504 w 896"/>
                <a:gd name="T1" fmla="*/ 0 h 784"/>
                <a:gd name="T2" fmla="*/ 116 w 896"/>
                <a:gd name="T3" fmla="*/ 336 h 784"/>
                <a:gd name="T4" fmla="*/ 0 w 896"/>
                <a:gd name="T5" fmla="*/ 336 h 784"/>
                <a:gd name="T6" fmla="*/ 168 w 896"/>
                <a:gd name="T7" fmla="*/ 560 h 784"/>
                <a:gd name="T8" fmla="*/ 336 w 896"/>
                <a:gd name="T9" fmla="*/ 336 h 784"/>
                <a:gd name="T10" fmla="*/ 230 w 896"/>
                <a:gd name="T11" fmla="*/ 336 h 784"/>
                <a:gd name="T12" fmla="*/ 504 w 896"/>
                <a:gd name="T13" fmla="*/ 112 h 784"/>
                <a:gd name="T14" fmla="*/ 784 w 896"/>
                <a:gd name="T15" fmla="*/ 392 h 784"/>
                <a:gd name="T16" fmla="*/ 504 w 896"/>
                <a:gd name="T17" fmla="*/ 672 h 784"/>
                <a:gd name="T18" fmla="*/ 504 w 896"/>
                <a:gd name="T19" fmla="*/ 784 h 784"/>
                <a:gd name="T20" fmla="*/ 896 w 896"/>
                <a:gd name="T21" fmla="*/ 392 h 784"/>
                <a:gd name="T22" fmla="*/ 504 w 896"/>
                <a:gd name="T23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6" h="784">
                  <a:moveTo>
                    <a:pt x="504" y="0"/>
                  </a:moveTo>
                  <a:cubicBezTo>
                    <a:pt x="307" y="0"/>
                    <a:pt x="144" y="146"/>
                    <a:pt x="116" y="336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168" y="560"/>
                    <a:pt x="168" y="560"/>
                    <a:pt x="168" y="560"/>
                  </a:cubicBezTo>
                  <a:cubicBezTo>
                    <a:pt x="336" y="336"/>
                    <a:pt x="336" y="336"/>
                    <a:pt x="336" y="336"/>
                  </a:cubicBezTo>
                  <a:cubicBezTo>
                    <a:pt x="230" y="336"/>
                    <a:pt x="230" y="336"/>
                    <a:pt x="230" y="336"/>
                  </a:cubicBezTo>
                  <a:cubicBezTo>
                    <a:pt x="256" y="208"/>
                    <a:pt x="369" y="112"/>
                    <a:pt x="504" y="112"/>
                  </a:cubicBezTo>
                  <a:cubicBezTo>
                    <a:pt x="658" y="112"/>
                    <a:pt x="784" y="238"/>
                    <a:pt x="784" y="392"/>
                  </a:cubicBezTo>
                  <a:cubicBezTo>
                    <a:pt x="784" y="546"/>
                    <a:pt x="658" y="672"/>
                    <a:pt x="504" y="672"/>
                  </a:cubicBezTo>
                  <a:cubicBezTo>
                    <a:pt x="504" y="784"/>
                    <a:pt x="504" y="784"/>
                    <a:pt x="504" y="784"/>
                  </a:cubicBezTo>
                  <a:cubicBezTo>
                    <a:pt x="721" y="784"/>
                    <a:pt x="896" y="609"/>
                    <a:pt x="896" y="392"/>
                  </a:cubicBezTo>
                  <a:cubicBezTo>
                    <a:pt x="896" y="175"/>
                    <a:pt x="721" y="0"/>
                    <a:pt x="504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5" name="Oval 44"/>
          <p:cNvSpPr/>
          <p:nvPr/>
        </p:nvSpPr>
        <p:spPr>
          <a:xfrm>
            <a:off x="315168" y="1106265"/>
            <a:ext cx="940095" cy="940095"/>
          </a:xfrm>
          <a:prstGeom prst="ellipse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28075" y="2327820"/>
            <a:ext cx="816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A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232114" y="2420152"/>
            <a:ext cx="439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STRENGTHS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-150125" y="2889310"/>
            <a:ext cx="658564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810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1" i="0" u="none" strike="noStrike" kern="100" cap="none" spc="0" normalizeH="0" baseline="0" noProof="0" dirty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Pioneer 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- the first feeding robot existing in the market</a:t>
            </a:r>
            <a:endParaRPr kumimoji="0" lang="zh-CN" altLang="zh-CN" sz="20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7810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1" i="0" u="none" strike="noStrike" kern="100" cap="none" spc="0" normalizeH="0" baseline="0" noProof="0" dirty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Simplification 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- simplify the model with the fixed plate and the easiest feeding tool (spoon)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  <p:sp>
        <p:nvSpPr>
          <p:cNvPr id="50" name="Arc 49"/>
          <p:cNvSpPr/>
          <p:nvPr/>
        </p:nvSpPr>
        <p:spPr>
          <a:xfrm>
            <a:off x="315168" y="1124864"/>
            <a:ext cx="940095" cy="940095"/>
          </a:xfrm>
          <a:prstGeom prst="arc">
            <a:avLst>
              <a:gd name="adj1" fmla="val 16200000"/>
              <a:gd name="adj2" fmla="val 20281720"/>
            </a:avLst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图片占位符 5" descr="图片包含 室内, 餐桌, 杯子, 就坐&#10;&#10;已生成极高可信度的说明">
            <a:extLst>
              <a:ext uri="{FF2B5EF4-FFF2-40B4-BE49-F238E27FC236}">
                <a16:creationId xmlns:a16="http://schemas.microsoft.com/office/drawing/2014/main" id="{4275F28A-062F-46A3-8C93-D437AA129EC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" b="90"/>
          <a:stretch>
            <a:fillRect/>
          </a:stretch>
        </p:blipFill>
        <p:spPr>
          <a:xfrm>
            <a:off x="6665913" y="2244725"/>
            <a:ext cx="7004050" cy="3932238"/>
          </a:xfrm>
        </p:spPr>
      </p:pic>
      <p:sp>
        <p:nvSpPr>
          <p:cNvPr id="40" name="TextBox 18">
            <a:extLst>
              <a:ext uri="{FF2B5EF4-FFF2-40B4-BE49-F238E27FC236}">
                <a16:creationId xmlns:a16="http://schemas.microsoft.com/office/drawing/2014/main" id="{0AB2AE1E-11FB-4E94-A04C-6693FE2AAB50}"/>
              </a:ext>
            </a:extLst>
          </p:cNvPr>
          <p:cNvSpPr txBox="1"/>
          <p:nvPr/>
        </p:nvSpPr>
        <p:spPr>
          <a:xfrm>
            <a:off x="3475840" y="502180"/>
            <a:ext cx="52404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Competitive Advantages</a:t>
            </a:r>
          </a:p>
        </p:txBody>
      </p:sp>
      <p:sp>
        <p:nvSpPr>
          <p:cNvPr id="41" name="Rectangle 24">
            <a:extLst>
              <a:ext uri="{FF2B5EF4-FFF2-40B4-BE49-F238E27FC236}">
                <a16:creationId xmlns:a16="http://schemas.microsoft.com/office/drawing/2014/main" id="{3C6CF5EE-F49B-4541-8F93-5DDCABA55D26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6A699B16-D6E3-438F-BD86-90180C5E5CB7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3  BUSINESS POTENTIAL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444187A-114F-45B2-8C96-DD9243251CF5}"/>
              </a:ext>
            </a:extLst>
          </p:cNvPr>
          <p:cNvSpPr/>
          <p:nvPr/>
        </p:nvSpPr>
        <p:spPr>
          <a:xfrm>
            <a:off x="731212" y="1364118"/>
            <a:ext cx="2000414" cy="4764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Competitors</a:t>
            </a: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6FF7F4D-9414-474D-A372-87DA3B1C1B04}"/>
              </a:ext>
            </a:extLst>
          </p:cNvPr>
          <p:cNvSpPr txBox="1"/>
          <p:nvPr/>
        </p:nvSpPr>
        <p:spPr>
          <a:xfrm>
            <a:off x="2776121" y="1364118"/>
            <a:ext cx="707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OBI</a:t>
            </a: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5" name="TextBox 46">
            <a:extLst>
              <a:ext uri="{FF2B5EF4-FFF2-40B4-BE49-F238E27FC236}">
                <a16:creationId xmlns:a16="http://schemas.microsoft.com/office/drawing/2014/main" id="{2AB99EC9-3387-477D-949C-19F70C334CCF}"/>
              </a:ext>
            </a:extLst>
          </p:cNvPr>
          <p:cNvSpPr txBox="1"/>
          <p:nvPr/>
        </p:nvSpPr>
        <p:spPr>
          <a:xfrm>
            <a:off x="528075" y="4031366"/>
            <a:ext cx="816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B</a:t>
            </a:r>
          </a:p>
        </p:txBody>
      </p:sp>
      <p:sp>
        <p:nvSpPr>
          <p:cNvPr id="59" name="TextBox 47">
            <a:extLst>
              <a:ext uri="{FF2B5EF4-FFF2-40B4-BE49-F238E27FC236}">
                <a16:creationId xmlns:a16="http://schemas.microsoft.com/office/drawing/2014/main" id="{4CA2EAC4-0800-4565-A686-9B08365164EA}"/>
              </a:ext>
            </a:extLst>
          </p:cNvPr>
          <p:cNvSpPr txBox="1"/>
          <p:nvPr/>
        </p:nvSpPr>
        <p:spPr>
          <a:xfrm>
            <a:off x="1232114" y="4123698"/>
            <a:ext cx="439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WEAKNESSES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60" name="Rectangle 48">
            <a:extLst>
              <a:ext uri="{FF2B5EF4-FFF2-40B4-BE49-F238E27FC236}">
                <a16:creationId xmlns:a16="http://schemas.microsoft.com/office/drawing/2014/main" id="{ABA1C93B-63E2-4620-A8B5-564030922D62}"/>
              </a:ext>
            </a:extLst>
          </p:cNvPr>
          <p:cNvSpPr/>
          <p:nvPr/>
        </p:nvSpPr>
        <p:spPr>
          <a:xfrm>
            <a:off x="-104172" y="4592856"/>
            <a:ext cx="653969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810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1" i="0" u="none" strike="noStrike" kern="100" cap="none" spc="0" normalizeH="0" baseline="0" noProof="0" dirty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Lack of flexibility 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- cannot locate the position of the food and the user’s mouth automatically</a:t>
            </a:r>
            <a:endParaRPr kumimoji="0" lang="zh-CN" altLang="zh-CN" sz="20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7810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b="1" i="0" u="none" strike="noStrike" kern="100" cap="none" spc="0" normalizeH="0" baseline="0" noProof="0" dirty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Price 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- many families cannot afford this product</a:t>
            </a:r>
            <a:endParaRPr kumimoji="0" lang="zh-CN" altLang="zh-CN" sz="20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1" name="TextBox 21">
            <a:extLst>
              <a:ext uri="{FF2B5EF4-FFF2-40B4-BE49-F238E27FC236}">
                <a16:creationId xmlns:a16="http://schemas.microsoft.com/office/drawing/2014/main" id="{06848C9F-5287-432A-915E-DE95FF46768A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62" name="TextBox 23">
            <a:extLst>
              <a:ext uri="{FF2B5EF4-FFF2-40B4-BE49-F238E27FC236}">
                <a16:creationId xmlns:a16="http://schemas.microsoft.com/office/drawing/2014/main" id="{19338F20-8D3B-42C6-A11F-7C516090B356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C5D6775E-C427-427F-AFD9-284002E6599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24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7" grpId="0"/>
      <p:bldP spid="48" grpId="0"/>
      <p:bldP spid="49" grpId="0"/>
      <p:bldP spid="50" grpId="0" animBg="1"/>
      <p:bldP spid="55" grpId="0"/>
      <p:bldP spid="59" grpId="0"/>
      <p:bldP spid="6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879155" y="2280560"/>
            <a:ext cx="684914" cy="684914"/>
          </a:xfrm>
          <a:prstGeom prst="ellipse">
            <a:avLst/>
          </a:prstGeom>
          <a:ln>
            <a:noFill/>
          </a:ln>
          <a:effectLst>
            <a:outerShdw blurRad="152400" dist="127000" dir="5400000" sx="90000" sy="-19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01</a:t>
            </a:r>
          </a:p>
        </p:txBody>
      </p:sp>
      <p:sp>
        <p:nvSpPr>
          <p:cNvPr id="7" name="Rectangle 6"/>
          <p:cNvSpPr/>
          <p:nvPr/>
        </p:nvSpPr>
        <p:spPr>
          <a:xfrm>
            <a:off x="1576679" y="2145963"/>
            <a:ext cx="90553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FEEDIE can recognize where the food (within its reach) is and reach it.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891765" y="3628086"/>
            <a:ext cx="684914" cy="68491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52400" dist="127000" dir="5400000" sx="90000" sy="-19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02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5031" y="3555044"/>
            <a:ext cx="86470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FEEDIE identify the user’s face and move the claw until it is in front of the mouth.</a:t>
            </a:r>
            <a:endParaRPr kumimoji="0" lang="zh-CN" altLang="zh-CN" sz="24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879155" y="4925654"/>
            <a:ext cx="684914" cy="68491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52400" dist="127000" dir="5400000" sx="90000" sy="-19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985031" y="4852612"/>
            <a:ext cx="90553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FEEDIE operates according to human’s oral order, realizing remote control.</a:t>
            </a:r>
          </a:p>
        </p:txBody>
      </p:sp>
      <p:sp>
        <p:nvSpPr>
          <p:cNvPr id="25" name="TextBox 18">
            <a:extLst>
              <a:ext uri="{FF2B5EF4-FFF2-40B4-BE49-F238E27FC236}">
                <a16:creationId xmlns:a16="http://schemas.microsoft.com/office/drawing/2014/main" id="{6A34E564-8CEF-4521-AC79-D2C0A4CDB88F}"/>
              </a:ext>
            </a:extLst>
          </p:cNvPr>
          <p:cNvSpPr txBox="1"/>
          <p:nvPr/>
        </p:nvSpPr>
        <p:spPr>
          <a:xfrm>
            <a:off x="3475840" y="502180"/>
            <a:ext cx="52404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Competitive Advantages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9CC9C146-ACD3-46EF-BAFA-8A7C090E1903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3DF01D6-33EE-49E7-9442-9D148187D5BF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3  BUSINESS POTENTIAL</a:t>
            </a:r>
          </a:p>
        </p:txBody>
      </p:sp>
      <p:sp>
        <p:nvSpPr>
          <p:cNvPr id="28" name="TextBox 21">
            <a:extLst>
              <a:ext uri="{FF2B5EF4-FFF2-40B4-BE49-F238E27FC236}">
                <a16:creationId xmlns:a16="http://schemas.microsoft.com/office/drawing/2014/main" id="{93A623E4-9D2B-43EA-8F7D-79D6AB38DA87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29" name="TextBox 23">
            <a:extLst>
              <a:ext uri="{FF2B5EF4-FFF2-40B4-BE49-F238E27FC236}">
                <a16:creationId xmlns:a16="http://schemas.microsoft.com/office/drawing/2014/main" id="{530FFC84-7BE9-44F4-8FD0-31AAAE1CA050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D73A8E0-68D1-4B3E-9E8B-D4E1242AE7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31" name="Oval 44">
            <a:extLst>
              <a:ext uri="{FF2B5EF4-FFF2-40B4-BE49-F238E27FC236}">
                <a16:creationId xmlns:a16="http://schemas.microsoft.com/office/drawing/2014/main" id="{F4852632-0080-48B2-9FF1-08E6B28B4CED}"/>
              </a:ext>
            </a:extLst>
          </p:cNvPr>
          <p:cNvSpPr/>
          <p:nvPr/>
        </p:nvSpPr>
        <p:spPr>
          <a:xfrm>
            <a:off x="315168" y="1106265"/>
            <a:ext cx="940095" cy="940095"/>
          </a:xfrm>
          <a:prstGeom prst="ellipse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Arc 49">
            <a:extLst>
              <a:ext uri="{FF2B5EF4-FFF2-40B4-BE49-F238E27FC236}">
                <a16:creationId xmlns:a16="http://schemas.microsoft.com/office/drawing/2014/main" id="{D9C019A1-CDA1-459D-A915-064BB4080E75}"/>
              </a:ext>
            </a:extLst>
          </p:cNvPr>
          <p:cNvSpPr/>
          <p:nvPr/>
        </p:nvSpPr>
        <p:spPr>
          <a:xfrm>
            <a:off x="315168" y="1124864"/>
            <a:ext cx="940095" cy="940095"/>
          </a:xfrm>
          <a:prstGeom prst="arc">
            <a:avLst>
              <a:gd name="adj1" fmla="val 16200000"/>
              <a:gd name="adj2" fmla="val 20281720"/>
            </a:avLst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E1147FE-C4C4-4789-B9DD-DE16496E1ACD}"/>
              </a:ext>
            </a:extLst>
          </p:cNvPr>
          <p:cNvSpPr/>
          <p:nvPr/>
        </p:nvSpPr>
        <p:spPr>
          <a:xfrm>
            <a:off x="731211" y="1364118"/>
            <a:ext cx="3492137" cy="4764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Advantages of FEEDIE:</a:t>
            </a:r>
            <a:endParaRPr kumimoji="0" lang="zh-CN" altLang="zh-CN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8040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conveyor dir="l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"/>
                            </p:stCondLst>
                            <p:childTnLst>
                              <p:par>
                                <p:cTn id="16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5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5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1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3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6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build="p"/>
      <p:bldP spid="8" grpId="0" animBg="1"/>
      <p:bldP spid="9" grpId="0" build="p"/>
      <p:bldP spid="10" grpId="0" animBg="1"/>
      <p:bldP spid="11" grpId="0" build="p"/>
      <p:bldP spid="31" grpId="0" animBg="1"/>
      <p:bldP spid="3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8">
            <a:extLst>
              <a:ext uri="{FF2B5EF4-FFF2-40B4-BE49-F238E27FC236}">
                <a16:creationId xmlns:a16="http://schemas.microsoft.com/office/drawing/2014/main" id="{13AC680F-717B-4D28-AB50-61BCD4578EC1}"/>
              </a:ext>
            </a:extLst>
          </p:cNvPr>
          <p:cNvSpPr txBox="1"/>
          <p:nvPr/>
        </p:nvSpPr>
        <p:spPr>
          <a:xfrm>
            <a:off x="2492578" y="2588926"/>
            <a:ext cx="72068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Marketing Approach</a:t>
            </a:r>
          </a:p>
        </p:txBody>
      </p:sp>
      <p:sp>
        <p:nvSpPr>
          <p:cNvPr id="7" name="Rectangle 24">
            <a:extLst>
              <a:ext uri="{FF2B5EF4-FFF2-40B4-BE49-F238E27FC236}">
                <a16:creationId xmlns:a16="http://schemas.microsoft.com/office/drawing/2014/main" id="{BF0543D1-8C2C-49C8-AE0E-3047956273B6}"/>
              </a:ext>
            </a:extLst>
          </p:cNvPr>
          <p:cNvSpPr/>
          <p:nvPr/>
        </p:nvSpPr>
        <p:spPr>
          <a:xfrm>
            <a:off x="3835036" y="3696922"/>
            <a:ext cx="4138747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8308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">
        <p:split orient="vert"/>
      </p:transition>
    </mc:Choice>
    <mc:Fallback xmlns="">
      <p:transition advClick="0" advTm="10">
        <p:split orient="vert"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52603" y="1429127"/>
            <a:ext cx="3050845" cy="4605902"/>
            <a:chOff x="1066291" y="2029940"/>
            <a:chExt cx="2281376" cy="3275714"/>
          </a:xfrm>
        </p:grpSpPr>
        <p:sp>
          <p:nvSpPr>
            <p:cNvPr id="4" name="Rounded Rectangle 3"/>
            <p:cNvSpPr/>
            <p:nvPr/>
          </p:nvSpPr>
          <p:spPr>
            <a:xfrm>
              <a:off x="1066291" y="2029940"/>
              <a:ext cx="2269165" cy="3275714"/>
            </a:xfrm>
            <a:prstGeom prst="roundRect">
              <a:avLst>
                <a:gd name="adj" fmla="val 4016"/>
              </a:avLst>
            </a:prstGeom>
            <a:solidFill>
              <a:schemeClr val="bg1"/>
            </a:soli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78502" y="2403493"/>
              <a:ext cx="2269165" cy="4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13854" y="2937831"/>
              <a:ext cx="1941578" cy="4596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lvl="0" indent="-342900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disabled</a:t>
              </a:r>
              <a:endParaRPr lang="zh-CN" altLang="zh-CN" kern="1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Babies or elderly</a:t>
              </a:r>
              <a:endParaRPr lang="zh-CN" altLang="zh-CN" kern="1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93287" y="2528289"/>
              <a:ext cx="1615178" cy="2845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TARGET USERS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969696" y="1436083"/>
            <a:ext cx="6496173" cy="4605902"/>
            <a:chOff x="1074466" y="2029940"/>
            <a:chExt cx="4857742" cy="3275714"/>
          </a:xfrm>
        </p:grpSpPr>
        <p:sp>
          <p:nvSpPr>
            <p:cNvPr id="25" name="Rounded Rectangle 24"/>
            <p:cNvSpPr/>
            <p:nvPr/>
          </p:nvSpPr>
          <p:spPr>
            <a:xfrm>
              <a:off x="3663043" y="2029940"/>
              <a:ext cx="2269165" cy="3275714"/>
            </a:xfrm>
            <a:prstGeom prst="roundRect">
              <a:avLst>
                <a:gd name="adj" fmla="val 4016"/>
              </a:avLst>
            </a:prstGeom>
            <a:solidFill>
              <a:schemeClr val="bg1"/>
            </a:soli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074466" y="3669295"/>
              <a:ext cx="2269165" cy="4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57180" y="4218804"/>
              <a:ext cx="2269165" cy="6566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lvl="0" indent="-342900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individuals: home care</a:t>
              </a:r>
              <a:endParaRPr lang="zh-CN" altLang="zh-CN" kern="1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businesses: hospital, nursing home</a:t>
              </a:r>
              <a:endParaRPr lang="zh-CN" altLang="zh-CN" kern="1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120897" y="3782479"/>
              <a:ext cx="2176316" cy="2845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TARGET CUSTOMERS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448450" y="1436083"/>
            <a:ext cx="6447188" cy="4605902"/>
            <a:chOff x="3707848" y="2029940"/>
            <a:chExt cx="4821110" cy="3275714"/>
          </a:xfrm>
        </p:grpSpPr>
        <p:sp>
          <p:nvSpPr>
            <p:cNvPr id="31" name="Rounded Rectangle 30"/>
            <p:cNvSpPr/>
            <p:nvPr/>
          </p:nvSpPr>
          <p:spPr>
            <a:xfrm>
              <a:off x="6259793" y="2029940"/>
              <a:ext cx="2269165" cy="3275714"/>
            </a:xfrm>
            <a:prstGeom prst="roundRect">
              <a:avLst>
                <a:gd name="adj" fmla="val 4016"/>
              </a:avLst>
            </a:prstGeom>
            <a:solidFill>
              <a:schemeClr val="bg1"/>
            </a:soli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707848" y="2403493"/>
              <a:ext cx="2269165" cy="457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077715" y="2938617"/>
              <a:ext cx="1613992" cy="5581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buFont typeface="+mj-lt"/>
                <a:buAutoNum type="alphaLcParenR"/>
              </a:pPr>
              <a:r>
                <a:rPr lang="en-US" altLang="zh-CN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Online</a:t>
              </a:r>
              <a:endParaRPr lang="zh-CN" altLang="zh-CN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+mj-lt"/>
                <a:buAutoNum type="alphaLcParenR"/>
              </a:pPr>
              <a:r>
                <a:rPr lang="en-US" altLang="zh-CN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Offline</a:t>
              </a:r>
              <a:endParaRPr lang="zh-CN" altLang="zh-CN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ctr"/>
              <a:endParaRPr lang="en-US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886947" y="2516677"/>
              <a:ext cx="1910971" cy="2845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SALES CHANNELS </a:t>
              </a:r>
            </a:p>
          </p:txBody>
        </p:sp>
      </p:grpSp>
      <p:sp>
        <p:nvSpPr>
          <p:cNvPr id="46" name="TextBox 18">
            <a:extLst>
              <a:ext uri="{FF2B5EF4-FFF2-40B4-BE49-F238E27FC236}">
                <a16:creationId xmlns:a16="http://schemas.microsoft.com/office/drawing/2014/main" id="{AEE49F5F-1FA6-4147-9E5B-A19CDF7C5E6C}"/>
              </a:ext>
            </a:extLst>
          </p:cNvPr>
          <p:cNvSpPr txBox="1"/>
          <p:nvPr/>
        </p:nvSpPr>
        <p:spPr>
          <a:xfrm>
            <a:off x="3875917" y="502180"/>
            <a:ext cx="4440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Marketing Approach</a:t>
            </a:r>
          </a:p>
        </p:txBody>
      </p:sp>
      <p:sp>
        <p:nvSpPr>
          <p:cNvPr id="48" name="Rectangle 24">
            <a:extLst>
              <a:ext uri="{FF2B5EF4-FFF2-40B4-BE49-F238E27FC236}">
                <a16:creationId xmlns:a16="http://schemas.microsoft.com/office/drawing/2014/main" id="{0535023F-11F6-48DE-8ED9-E8EEA23E8313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595928A-7313-400E-A0DE-05648ED2CC56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/>
              <a:t>PART 3  BUSINESS POTENTIAL</a:t>
            </a:r>
          </a:p>
        </p:txBody>
      </p:sp>
      <p:sp>
        <p:nvSpPr>
          <p:cNvPr id="52" name="TextBox 21">
            <a:extLst>
              <a:ext uri="{FF2B5EF4-FFF2-40B4-BE49-F238E27FC236}">
                <a16:creationId xmlns:a16="http://schemas.microsoft.com/office/drawing/2014/main" id="{988D79EB-CC4A-403C-BC0F-BDC8C165C736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53" name="TextBox 23">
            <a:extLst>
              <a:ext uri="{FF2B5EF4-FFF2-40B4-BE49-F238E27FC236}">
                <a16:creationId xmlns:a16="http://schemas.microsoft.com/office/drawing/2014/main" id="{0B5883A9-DCC6-48BD-A5FE-CD9A482C86B3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8E8CD7C2-BC49-4719-B611-A229C0D9F5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49045AA2-7113-40B5-B1F5-74164F530449}"/>
              </a:ext>
            </a:extLst>
          </p:cNvPr>
          <p:cNvGrpSpPr/>
          <p:nvPr/>
        </p:nvGrpSpPr>
        <p:grpSpPr>
          <a:xfrm>
            <a:off x="4437564" y="3779241"/>
            <a:ext cx="5356981" cy="2180308"/>
            <a:chOff x="4437564" y="3779241"/>
            <a:chExt cx="5356981" cy="2180308"/>
          </a:xfrm>
        </p:grpSpPr>
        <p:sp>
          <p:nvSpPr>
            <p:cNvPr id="27" name="Rectangle 31">
              <a:extLst>
                <a:ext uri="{FF2B5EF4-FFF2-40B4-BE49-F238E27FC236}">
                  <a16:creationId xmlns:a16="http://schemas.microsoft.com/office/drawing/2014/main" id="{233BA6AB-9922-A448-885B-2AE836D58779}"/>
                </a:ext>
              </a:extLst>
            </p:cNvPr>
            <p:cNvSpPr/>
            <p:nvPr/>
          </p:nvSpPr>
          <p:spPr>
            <a:xfrm>
              <a:off x="4437564" y="3779241"/>
              <a:ext cx="3034516" cy="64285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KEY ACTIVITIES</a:t>
              </a:r>
            </a:p>
          </p:txBody>
        </p:sp>
        <p:sp>
          <p:nvSpPr>
            <p:cNvPr id="28" name="Rectangle 19">
              <a:extLst>
                <a:ext uri="{FF2B5EF4-FFF2-40B4-BE49-F238E27FC236}">
                  <a16:creationId xmlns:a16="http://schemas.microsoft.com/office/drawing/2014/main" id="{D6DB0070-77EF-E14B-8A86-7AD6993027BD}"/>
                </a:ext>
              </a:extLst>
            </p:cNvPr>
            <p:cNvSpPr/>
            <p:nvPr/>
          </p:nvSpPr>
          <p:spPr>
            <a:xfrm>
              <a:off x="4476693" y="4482221"/>
              <a:ext cx="5317852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lvl="0" indent="-342900" algn="just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Membership system. 	</a:t>
              </a:r>
              <a:endParaRPr lang="zh-CN" altLang="zh-CN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 algn="just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Trial services</a:t>
              </a:r>
            </a:p>
            <a:p>
              <a:pPr marL="342900" lvl="0" indent="-342900" algn="just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After-sales services</a:t>
              </a:r>
            </a:p>
            <a:p>
              <a:pPr marL="342900" lvl="0" indent="-342900" algn="just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Complementary products </a:t>
              </a:r>
            </a:p>
            <a:p>
              <a:pPr lvl="0" algn="just">
                <a:spcAft>
                  <a:spcPts val="0"/>
                </a:spcAft>
              </a:pPr>
              <a:r>
                <a:rPr lang="en-US" altLang="zh-CN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       and services</a:t>
              </a:r>
              <a:endParaRPr lang="zh-CN" altLang="zh-CN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27340BB-DF1E-4E53-B63E-A49C3DF0A9BD}"/>
              </a:ext>
            </a:extLst>
          </p:cNvPr>
          <p:cNvGrpSpPr/>
          <p:nvPr/>
        </p:nvGrpSpPr>
        <p:grpSpPr>
          <a:xfrm>
            <a:off x="7877450" y="1980377"/>
            <a:ext cx="3034516" cy="3657232"/>
            <a:chOff x="7877450" y="1980377"/>
            <a:chExt cx="3034516" cy="3657232"/>
          </a:xfrm>
        </p:grpSpPr>
        <p:sp>
          <p:nvSpPr>
            <p:cNvPr id="33" name="Rectangle 31">
              <a:extLst>
                <a:ext uri="{FF2B5EF4-FFF2-40B4-BE49-F238E27FC236}">
                  <a16:creationId xmlns:a16="http://schemas.microsoft.com/office/drawing/2014/main" id="{E91026D9-B146-4B4A-B1F7-0333EBE96F60}"/>
                </a:ext>
              </a:extLst>
            </p:cNvPr>
            <p:cNvSpPr/>
            <p:nvPr/>
          </p:nvSpPr>
          <p:spPr>
            <a:xfrm>
              <a:off x="7877450" y="1980377"/>
              <a:ext cx="3034516" cy="64285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5">
              <a:extLst>
                <a:ext uri="{FF2B5EF4-FFF2-40B4-BE49-F238E27FC236}">
                  <a16:creationId xmlns:a16="http://schemas.microsoft.com/office/drawing/2014/main" id="{981A7462-CA83-6B4E-B24A-222104B461AA}"/>
                </a:ext>
              </a:extLst>
            </p:cNvPr>
            <p:cNvSpPr txBox="1"/>
            <p:nvPr/>
          </p:nvSpPr>
          <p:spPr>
            <a:xfrm>
              <a:off x="8116956" y="2139522"/>
              <a:ext cx="25555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KEY PARTERNERS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E9ED33F-1F82-C84E-B11B-BF8A7450A6E4}"/>
                </a:ext>
              </a:extLst>
            </p:cNvPr>
            <p:cNvSpPr/>
            <p:nvPr/>
          </p:nvSpPr>
          <p:spPr>
            <a:xfrm>
              <a:off x="7981950" y="3052286"/>
              <a:ext cx="2781300" cy="25853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lvl="0" indent="-342900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Electronic business platforms, such as Suning and Jing Dong in China and Amazon abroad.</a:t>
              </a:r>
              <a:endParaRPr lang="zh-CN" altLang="zh-CN" kern="1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 algn="just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Advertising companies.</a:t>
              </a:r>
              <a:endParaRPr lang="zh-CN" altLang="zh-CN" kern="1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 algn="just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Housekeeping companies.</a:t>
              </a:r>
              <a:endParaRPr lang="zh-CN" altLang="zh-CN" kern="1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 algn="just">
                <a:spcAft>
                  <a:spcPts val="0"/>
                </a:spcAft>
                <a:buFont typeface="+mj-lt"/>
                <a:buAutoNum type="alphaLcParenR"/>
              </a:pPr>
              <a:r>
                <a:rPr lang="en-US" altLang="zh-CN" kern="10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…</a:t>
              </a:r>
              <a:endParaRPr lang="zh-CN" altLang="zh-CN" kern="1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4846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999613" y="2889017"/>
            <a:ext cx="819277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>
                <a:ln>
                  <a:noFill/>
                </a:ln>
                <a:solidFill>
                  <a:srgbClr val="ECF0F1">
                    <a:lumMod val="25000"/>
                  </a:srgb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TEAMWORK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58794" y="1130358"/>
            <a:ext cx="16069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PART </a:t>
            </a: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4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Dense" panose="02000000000000000000" pitchFamily="50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633603" y="1095219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F053D33A-8B54-4604-9E99-DEC9AA31C1C3}"/>
              </a:ext>
            </a:extLst>
          </p:cNvPr>
          <p:cNvSpPr/>
          <p:nvPr/>
        </p:nvSpPr>
        <p:spPr>
          <a:xfrm>
            <a:off x="1633603" y="1883341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9C7B88-D15B-4592-98F5-F503DC32BE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0" y="6228000"/>
            <a:ext cx="1637211" cy="402214"/>
          </a:xfrm>
          <a:prstGeom prst="rect">
            <a:avLst/>
          </a:prstGeom>
        </p:spPr>
      </p:pic>
      <p:sp>
        <p:nvSpPr>
          <p:cNvPr id="25" name="Oval 19">
            <a:extLst>
              <a:ext uri="{FF2B5EF4-FFF2-40B4-BE49-F238E27FC236}">
                <a16:creationId xmlns:a16="http://schemas.microsoft.com/office/drawing/2014/main" id="{A18FC31F-BB82-4A5E-912D-7B0313538389}"/>
              </a:ext>
            </a:extLst>
          </p:cNvPr>
          <p:cNvSpPr/>
          <p:nvPr/>
        </p:nvSpPr>
        <p:spPr>
          <a:xfrm>
            <a:off x="5777454" y="3844568"/>
            <a:ext cx="731520" cy="73152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5">
            <a:extLst>
              <a:ext uri="{FF2B5EF4-FFF2-40B4-BE49-F238E27FC236}">
                <a16:creationId xmlns:a16="http://schemas.microsoft.com/office/drawing/2014/main" id="{B28EAD71-FF83-40D1-8EB2-A7AE2A1B38EA}"/>
              </a:ext>
            </a:extLst>
          </p:cNvPr>
          <p:cNvSpPr/>
          <p:nvPr/>
        </p:nvSpPr>
        <p:spPr>
          <a:xfrm>
            <a:off x="5840186" y="3907300"/>
            <a:ext cx="606056" cy="606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Oval 13">
            <a:extLst>
              <a:ext uri="{FF2B5EF4-FFF2-40B4-BE49-F238E27FC236}">
                <a16:creationId xmlns:a16="http://schemas.microsoft.com/office/drawing/2014/main" id="{0AF7E5B8-2C0D-4FE6-9BCD-7C3FFCEC0DCE}"/>
              </a:ext>
            </a:extLst>
          </p:cNvPr>
          <p:cNvSpPr/>
          <p:nvPr/>
        </p:nvSpPr>
        <p:spPr>
          <a:xfrm>
            <a:off x="6648261" y="4018304"/>
            <a:ext cx="384048" cy="384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Oval 14">
            <a:extLst>
              <a:ext uri="{FF2B5EF4-FFF2-40B4-BE49-F238E27FC236}">
                <a16:creationId xmlns:a16="http://schemas.microsoft.com/office/drawing/2014/main" id="{539D9A23-F9BF-4DFB-935D-A6F066918613}"/>
              </a:ext>
            </a:extLst>
          </p:cNvPr>
          <p:cNvSpPr/>
          <p:nvPr/>
        </p:nvSpPr>
        <p:spPr>
          <a:xfrm>
            <a:off x="5159702" y="4018304"/>
            <a:ext cx="384048" cy="384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15">
            <a:extLst>
              <a:ext uri="{FF2B5EF4-FFF2-40B4-BE49-F238E27FC236}">
                <a16:creationId xmlns:a16="http://schemas.microsoft.com/office/drawing/2014/main" id="{097B2834-2B12-43CB-AB24-26B933916331}"/>
              </a:ext>
            </a:extLst>
          </p:cNvPr>
          <p:cNvSpPr/>
          <p:nvPr/>
        </p:nvSpPr>
        <p:spPr>
          <a:xfrm>
            <a:off x="7328745" y="4018304"/>
            <a:ext cx="384048" cy="38404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Oval 16">
            <a:extLst>
              <a:ext uri="{FF2B5EF4-FFF2-40B4-BE49-F238E27FC236}">
                <a16:creationId xmlns:a16="http://schemas.microsoft.com/office/drawing/2014/main" id="{4734D286-3FFD-47DA-8AAD-98073C213C9B}"/>
              </a:ext>
            </a:extLst>
          </p:cNvPr>
          <p:cNvSpPr/>
          <p:nvPr/>
        </p:nvSpPr>
        <p:spPr>
          <a:xfrm>
            <a:off x="4479218" y="4018304"/>
            <a:ext cx="384048" cy="384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6225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33" grpId="0" animBg="1"/>
      <p:bldP spid="3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Freeform 14"/>
          <p:cNvSpPr>
            <a:spLocks noEditPoints="1"/>
          </p:cNvSpPr>
          <p:nvPr/>
        </p:nvSpPr>
        <p:spPr bwMode="auto">
          <a:xfrm>
            <a:off x="9141220" y="4353817"/>
            <a:ext cx="2035444" cy="2504183"/>
          </a:xfrm>
          <a:custGeom>
            <a:avLst/>
            <a:gdLst>
              <a:gd name="T0" fmla="*/ 1247 w 1281"/>
              <a:gd name="T1" fmla="*/ 1059 h 1576"/>
              <a:gd name="T2" fmla="*/ 1063 w 1281"/>
              <a:gd name="T3" fmla="*/ 1107 h 1576"/>
              <a:gd name="T4" fmla="*/ 1010 w 1281"/>
              <a:gd name="T5" fmla="*/ 634 h 1576"/>
              <a:gd name="T6" fmla="*/ 879 w 1281"/>
              <a:gd name="T7" fmla="*/ 801 h 1576"/>
              <a:gd name="T8" fmla="*/ 831 w 1281"/>
              <a:gd name="T9" fmla="*/ 306 h 1576"/>
              <a:gd name="T10" fmla="*/ 882 w 1281"/>
              <a:gd name="T11" fmla="*/ 296 h 1576"/>
              <a:gd name="T12" fmla="*/ 882 w 1281"/>
              <a:gd name="T13" fmla="*/ 264 h 1576"/>
              <a:gd name="T14" fmla="*/ 884 w 1281"/>
              <a:gd name="T15" fmla="*/ 245 h 1576"/>
              <a:gd name="T16" fmla="*/ 879 w 1281"/>
              <a:gd name="T17" fmla="*/ 89 h 1576"/>
              <a:gd name="T18" fmla="*/ 877 w 1281"/>
              <a:gd name="T19" fmla="*/ 143 h 1576"/>
              <a:gd name="T20" fmla="*/ 795 w 1281"/>
              <a:gd name="T21" fmla="*/ 111 h 1576"/>
              <a:gd name="T22" fmla="*/ 790 w 1281"/>
              <a:gd name="T23" fmla="*/ 145 h 1576"/>
              <a:gd name="T24" fmla="*/ 710 w 1281"/>
              <a:gd name="T25" fmla="*/ 114 h 1576"/>
              <a:gd name="T26" fmla="*/ 703 w 1281"/>
              <a:gd name="T27" fmla="*/ 89 h 1576"/>
              <a:gd name="T28" fmla="*/ 623 w 1281"/>
              <a:gd name="T29" fmla="*/ 153 h 1576"/>
              <a:gd name="T30" fmla="*/ 615 w 1281"/>
              <a:gd name="T31" fmla="*/ 153 h 1576"/>
              <a:gd name="T32" fmla="*/ 615 w 1281"/>
              <a:gd name="T33" fmla="*/ 89 h 1576"/>
              <a:gd name="T34" fmla="*/ 536 w 1281"/>
              <a:gd name="T35" fmla="*/ 153 h 1576"/>
              <a:gd name="T36" fmla="*/ 528 w 1281"/>
              <a:gd name="T37" fmla="*/ 153 h 1576"/>
              <a:gd name="T38" fmla="*/ 526 w 1281"/>
              <a:gd name="T39" fmla="*/ 0 h 1576"/>
              <a:gd name="T40" fmla="*/ 521 w 1281"/>
              <a:gd name="T41" fmla="*/ 145 h 1576"/>
              <a:gd name="T42" fmla="*/ 499 w 1281"/>
              <a:gd name="T43" fmla="*/ 189 h 1576"/>
              <a:gd name="T44" fmla="*/ 468 w 1281"/>
              <a:gd name="T45" fmla="*/ 191 h 1576"/>
              <a:gd name="T46" fmla="*/ 448 w 1281"/>
              <a:gd name="T47" fmla="*/ 191 h 1576"/>
              <a:gd name="T48" fmla="*/ 429 w 1281"/>
              <a:gd name="T49" fmla="*/ 194 h 1576"/>
              <a:gd name="T50" fmla="*/ 412 w 1281"/>
              <a:gd name="T51" fmla="*/ 196 h 1576"/>
              <a:gd name="T52" fmla="*/ 395 w 1281"/>
              <a:gd name="T53" fmla="*/ 199 h 1576"/>
              <a:gd name="T54" fmla="*/ 366 w 1281"/>
              <a:gd name="T55" fmla="*/ 206 h 1576"/>
              <a:gd name="T56" fmla="*/ 354 w 1281"/>
              <a:gd name="T57" fmla="*/ 208 h 1576"/>
              <a:gd name="T58" fmla="*/ 347 w 1281"/>
              <a:gd name="T59" fmla="*/ 213 h 1576"/>
              <a:gd name="T60" fmla="*/ 342 w 1281"/>
              <a:gd name="T61" fmla="*/ 216 h 1576"/>
              <a:gd name="T62" fmla="*/ 342 w 1281"/>
              <a:gd name="T63" fmla="*/ 216 h 1576"/>
              <a:gd name="T64" fmla="*/ 337 w 1281"/>
              <a:gd name="T65" fmla="*/ 221 h 1576"/>
              <a:gd name="T66" fmla="*/ 339 w 1281"/>
              <a:gd name="T67" fmla="*/ 228 h 1576"/>
              <a:gd name="T68" fmla="*/ 337 w 1281"/>
              <a:gd name="T69" fmla="*/ 223 h 1576"/>
              <a:gd name="T70" fmla="*/ 337 w 1281"/>
              <a:gd name="T71" fmla="*/ 228 h 1576"/>
              <a:gd name="T72" fmla="*/ 339 w 1281"/>
              <a:gd name="T73" fmla="*/ 230 h 1576"/>
              <a:gd name="T74" fmla="*/ 342 w 1281"/>
              <a:gd name="T75" fmla="*/ 233 h 1576"/>
              <a:gd name="T76" fmla="*/ 344 w 1281"/>
              <a:gd name="T77" fmla="*/ 238 h 1576"/>
              <a:gd name="T78" fmla="*/ 352 w 1281"/>
              <a:gd name="T79" fmla="*/ 240 h 1576"/>
              <a:gd name="T80" fmla="*/ 359 w 1281"/>
              <a:gd name="T81" fmla="*/ 242 h 1576"/>
              <a:gd name="T82" fmla="*/ 368 w 1281"/>
              <a:gd name="T83" fmla="*/ 245 h 1576"/>
              <a:gd name="T84" fmla="*/ 378 w 1281"/>
              <a:gd name="T85" fmla="*/ 247 h 1576"/>
              <a:gd name="T86" fmla="*/ 390 w 1281"/>
              <a:gd name="T87" fmla="*/ 250 h 1576"/>
              <a:gd name="T88" fmla="*/ 400 w 1281"/>
              <a:gd name="T89" fmla="*/ 252 h 1576"/>
              <a:gd name="T90" fmla="*/ 402 w 1281"/>
              <a:gd name="T91" fmla="*/ 310 h 1576"/>
              <a:gd name="T92" fmla="*/ 402 w 1281"/>
              <a:gd name="T93" fmla="*/ 371 h 1576"/>
              <a:gd name="T94" fmla="*/ 402 w 1281"/>
              <a:gd name="T95" fmla="*/ 400 h 1576"/>
              <a:gd name="T96" fmla="*/ 400 w 1281"/>
              <a:gd name="T97" fmla="*/ 1260 h 1576"/>
              <a:gd name="T98" fmla="*/ 90 w 1281"/>
              <a:gd name="T99" fmla="*/ 383 h 1576"/>
              <a:gd name="T100" fmla="*/ 10 w 1281"/>
              <a:gd name="T101" fmla="*/ 1224 h 1576"/>
              <a:gd name="T102" fmla="*/ 1281 w 1281"/>
              <a:gd name="T103" fmla="*/ 1576 h 1576"/>
              <a:gd name="T104" fmla="*/ 352 w 1281"/>
              <a:gd name="T105" fmla="*/ 228 h 1576"/>
              <a:gd name="T106" fmla="*/ 342 w 1281"/>
              <a:gd name="T107" fmla="*/ 225 h 1576"/>
              <a:gd name="T108" fmla="*/ 342 w 1281"/>
              <a:gd name="T109" fmla="*/ 228 h 1576"/>
              <a:gd name="T110" fmla="*/ 410 w 1281"/>
              <a:gd name="T111" fmla="*/ 199 h 1576"/>
              <a:gd name="T112" fmla="*/ 412 w 1281"/>
              <a:gd name="T113" fmla="*/ 206 h 1576"/>
              <a:gd name="T114" fmla="*/ 419 w 1281"/>
              <a:gd name="T115" fmla="*/ 211 h 1576"/>
              <a:gd name="T116" fmla="*/ 427 w 1281"/>
              <a:gd name="T117" fmla="*/ 196 h 1576"/>
              <a:gd name="T118" fmla="*/ 429 w 1281"/>
              <a:gd name="T119" fmla="*/ 204 h 1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81" h="1576">
                <a:moveTo>
                  <a:pt x="1281" y="1017"/>
                </a:moveTo>
                <a:lnTo>
                  <a:pt x="1277" y="1022"/>
                </a:lnTo>
                <a:lnTo>
                  <a:pt x="1264" y="1032"/>
                </a:lnTo>
                <a:lnTo>
                  <a:pt x="1255" y="1044"/>
                </a:lnTo>
                <a:lnTo>
                  <a:pt x="1247" y="1059"/>
                </a:lnTo>
                <a:lnTo>
                  <a:pt x="1240" y="1073"/>
                </a:lnTo>
                <a:lnTo>
                  <a:pt x="1235" y="1090"/>
                </a:lnTo>
                <a:lnTo>
                  <a:pt x="1235" y="1102"/>
                </a:lnTo>
                <a:lnTo>
                  <a:pt x="1063" y="1102"/>
                </a:lnTo>
                <a:lnTo>
                  <a:pt x="1063" y="1107"/>
                </a:lnTo>
                <a:lnTo>
                  <a:pt x="1071" y="1107"/>
                </a:lnTo>
                <a:lnTo>
                  <a:pt x="1071" y="1134"/>
                </a:lnTo>
                <a:lnTo>
                  <a:pt x="1051" y="1134"/>
                </a:lnTo>
                <a:lnTo>
                  <a:pt x="1051" y="634"/>
                </a:lnTo>
                <a:lnTo>
                  <a:pt x="1010" y="634"/>
                </a:lnTo>
                <a:lnTo>
                  <a:pt x="1010" y="602"/>
                </a:lnTo>
                <a:lnTo>
                  <a:pt x="925" y="602"/>
                </a:lnTo>
                <a:lnTo>
                  <a:pt x="925" y="634"/>
                </a:lnTo>
                <a:lnTo>
                  <a:pt x="879" y="634"/>
                </a:lnTo>
                <a:lnTo>
                  <a:pt x="879" y="801"/>
                </a:lnTo>
                <a:lnTo>
                  <a:pt x="848" y="801"/>
                </a:lnTo>
                <a:lnTo>
                  <a:pt x="848" y="825"/>
                </a:lnTo>
                <a:lnTo>
                  <a:pt x="831" y="825"/>
                </a:lnTo>
                <a:lnTo>
                  <a:pt x="831" y="495"/>
                </a:lnTo>
                <a:lnTo>
                  <a:pt x="831" y="306"/>
                </a:lnTo>
                <a:lnTo>
                  <a:pt x="872" y="306"/>
                </a:lnTo>
                <a:lnTo>
                  <a:pt x="872" y="306"/>
                </a:lnTo>
                <a:lnTo>
                  <a:pt x="872" y="306"/>
                </a:lnTo>
                <a:lnTo>
                  <a:pt x="882" y="306"/>
                </a:lnTo>
                <a:lnTo>
                  <a:pt x="882" y="296"/>
                </a:lnTo>
                <a:lnTo>
                  <a:pt x="884" y="296"/>
                </a:lnTo>
                <a:lnTo>
                  <a:pt x="887" y="289"/>
                </a:lnTo>
                <a:lnTo>
                  <a:pt x="887" y="281"/>
                </a:lnTo>
                <a:lnTo>
                  <a:pt x="882" y="281"/>
                </a:lnTo>
                <a:lnTo>
                  <a:pt x="882" y="264"/>
                </a:lnTo>
                <a:lnTo>
                  <a:pt x="884" y="264"/>
                </a:lnTo>
                <a:lnTo>
                  <a:pt x="884" y="262"/>
                </a:lnTo>
                <a:lnTo>
                  <a:pt x="884" y="247"/>
                </a:lnTo>
                <a:lnTo>
                  <a:pt x="884" y="247"/>
                </a:lnTo>
                <a:lnTo>
                  <a:pt x="884" y="245"/>
                </a:lnTo>
                <a:lnTo>
                  <a:pt x="884" y="143"/>
                </a:lnTo>
                <a:lnTo>
                  <a:pt x="882" y="143"/>
                </a:lnTo>
                <a:lnTo>
                  <a:pt x="882" y="89"/>
                </a:lnTo>
                <a:lnTo>
                  <a:pt x="879" y="89"/>
                </a:lnTo>
                <a:lnTo>
                  <a:pt x="879" y="89"/>
                </a:lnTo>
                <a:lnTo>
                  <a:pt x="879" y="111"/>
                </a:lnTo>
                <a:lnTo>
                  <a:pt x="877" y="111"/>
                </a:lnTo>
                <a:lnTo>
                  <a:pt x="877" y="111"/>
                </a:lnTo>
                <a:lnTo>
                  <a:pt x="877" y="143"/>
                </a:lnTo>
                <a:lnTo>
                  <a:pt x="877" y="143"/>
                </a:lnTo>
                <a:lnTo>
                  <a:pt x="877" y="145"/>
                </a:lnTo>
                <a:lnTo>
                  <a:pt x="877" y="150"/>
                </a:lnTo>
                <a:lnTo>
                  <a:pt x="795" y="150"/>
                </a:lnTo>
                <a:lnTo>
                  <a:pt x="795" y="114"/>
                </a:lnTo>
                <a:lnTo>
                  <a:pt x="795" y="111"/>
                </a:lnTo>
                <a:lnTo>
                  <a:pt x="792" y="111"/>
                </a:lnTo>
                <a:lnTo>
                  <a:pt x="792" y="89"/>
                </a:lnTo>
                <a:lnTo>
                  <a:pt x="792" y="89"/>
                </a:lnTo>
                <a:lnTo>
                  <a:pt x="790" y="89"/>
                </a:lnTo>
                <a:lnTo>
                  <a:pt x="790" y="145"/>
                </a:lnTo>
                <a:lnTo>
                  <a:pt x="787" y="145"/>
                </a:lnTo>
                <a:lnTo>
                  <a:pt x="787" y="150"/>
                </a:lnTo>
                <a:lnTo>
                  <a:pt x="710" y="150"/>
                </a:lnTo>
                <a:lnTo>
                  <a:pt x="710" y="114"/>
                </a:lnTo>
                <a:lnTo>
                  <a:pt x="710" y="114"/>
                </a:lnTo>
                <a:lnTo>
                  <a:pt x="705" y="114"/>
                </a:lnTo>
                <a:lnTo>
                  <a:pt x="705" y="145"/>
                </a:lnTo>
                <a:lnTo>
                  <a:pt x="705" y="145"/>
                </a:lnTo>
                <a:lnTo>
                  <a:pt x="705" y="89"/>
                </a:lnTo>
                <a:lnTo>
                  <a:pt x="703" y="89"/>
                </a:lnTo>
                <a:lnTo>
                  <a:pt x="700" y="89"/>
                </a:lnTo>
                <a:lnTo>
                  <a:pt x="700" y="145"/>
                </a:lnTo>
                <a:lnTo>
                  <a:pt x="698" y="145"/>
                </a:lnTo>
                <a:lnTo>
                  <a:pt x="698" y="150"/>
                </a:lnTo>
                <a:lnTo>
                  <a:pt x="623" y="153"/>
                </a:lnTo>
                <a:lnTo>
                  <a:pt x="623" y="114"/>
                </a:lnTo>
                <a:lnTo>
                  <a:pt x="623" y="114"/>
                </a:lnTo>
                <a:lnTo>
                  <a:pt x="618" y="114"/>
                </a:lnTo>
                <a:lnTo>
                  <a:pt x="618" y="153"/>
                </a:lnTo>
                <a:lnTo>
                  <a:pt x="615" y="153"/>
                </a:lnTo>
                <a:lnTo>
                  <a:pt x="615" y="148"/>
                </a:lnTo>
                <a:lnTo>
                  <a:pt x="615" y="145"/>
                </a:lnTo>
                <a:lnTo>
                  <a:pt x="615" y="145"/>
                </a:lnTo>
                <a:lnTo>
                  <a:pt x="615" y="92"/>
                </a:lnTo>
                <a:lnTo>
                  <a:pt x="615" y="89"/>
                </a:lnTo>
                <a:lnTo>
                  <a:pt x="611" y="89"/>
                </a:lnTo>
                <a:lnTo>
                  <a:pt x="611" y="145"/>
                </a:lnTo>
                <a:lnTo>
                  <a:pt x="608" y="145"/>
                </a:lnTo>
                <a:lnTo>
                  <a:pt x="608" y="153"/>
                </a:lnTo>
                <a:lnTo>
                  <a:pt x="536" y="153"/>
                </a:lnTo>
                <a:lnTo>
                  <a:pt x="536" y="114"/>
                </a:lnTo>
                <a:lnTo>
                  <a:pt x="536" y="114"/>
                </a:lnTo>
                <a:lnTo>
                  <a:pt x="533" y="114"/>
                </a:lnTo>
                <a:lnTo>
                  <a:pt x="533" y="153"/>
                </a:lnTo>
                <a:lnTo>
                  <a:pt x="528" y="153"/>
                </a:lnTo>
                <a:lnTo>
                  <a:pt x="528" y="148"/>
                </a:lnTo>
                <a:lnTo>
                  <a:pt x="526" y="145"/>
                </a:lnTo>
                <a:lnTo>
                  <a:pt x="526" y="145"/>
                </a:lnTo>
                <a:lnTo>
                  <a:pt x="526" y="2"/>
                </a:lnTo>
                <a:lnTo>
                  <a:pt x="526" y="0"/>
                </a:lnTo>
                <a:lnTo>
                  <a:pt x="521" y="0"/>
                </a:lnTo>
                <a:lnTo>
                  <a:pt x="521" y="92"/>
                </a:lnTo>
                <a:lnTo>
                  <a:pt x="521" y="92"/>
                </a:lnTo>
                <a:lnTo>
                  <a:pt x="521" y="145"/>
                </a:lnTo>
                <a:lnTo>
                  <a:pt x="521" y="145"/>
                </a:lnTo>
                <a:lnTo>
                  <a:pt x="521" y="187"/>
                </a:lnTo>
                <a:lnTo>
                  <a:pt x="511" y="189"/>
                </a:lnTo>
                <a:lnTo>
                  <a:pt x="511" y="189"/>
                </a:lnTo>
                <a:lnTo>
                  <a:pt x="509" y="189"/>
                </a:lnTo>
                <a:lnTo>
                  <a:pt x="499" y="189"/>
                </a:lnTo>
                <a:lnTo>
                  <a:pt x="490" y="189"/>
                </a:lnTo>
                <a:lnTo>
                  <a:pt x="490" y="189"/>
                </a:lnTo>
                <a:lnTo>
                  <a:pt x="487" y="189"/>
                </a:lnTo>
                <a:lnTo>
                  <a:pt x="477" y="189"/>
                </a:lnTo>
                <a:lnTo>
                  <a:pt x="468" y="191"/>
                </a:lnTo>
                <a:lnTo>
                  <a:pt x="468" y="191"/>
                </a:lnTo>
                <a:lnTo>
                  <a:pt x="465" y="191"/>
                </a:lnTo>
                <a:lnTo>
                  <a:pt x="465" y="191"/>
                </a:lnTo>
                <a:lnTo>
                  <a:pt x="456" y="191"/>
                </a:lnTo>
                <a:lnTo>
                  <a:pt x="448" y="191"/>
                </a:lnTo>
                <a:lnTo>
                  <a:pt x="448" y="191"/>
                </a:lnTo>
                <a:lnTo>
                  <a:pt x="446" y="191"/>
                </a:lnTo>
                <a:lnTo>
                  <a:pt x="439" y="194"/>
                </a:lnTo>
                <a:lnTo>
                  <a:pt x="429" y="194"/>
                </a:lnTo>
                <a:lnTo>
                  <a:pt x="429" y="194"/>
                </a:lnTo>
                <a:lnTo>
                  <a:pt x="429" y="194"/>
                </a:lnTo>
                <a:lnTo>
                  <a:pt x="419" y="196"/>
                </a:lnTo>
                <a:lnTo>
                  <a:pt x="412" y="196"/>
                </a:lnTo>
                <a:lnTo>
                  <a:pt x="412" y="196"/>
                </a:lnTo>
                <a:lnTo>
                  <a:pt x="412" y="196"/>
                </a:lnTo>
                <a:lnTo>
                  <a:pt x="412" y="196"/>
                </a:lnTo>
                <a:lnTo>
                  <a:pt x="412" y="196"/>
                </a:lnTo>
                <a:lnTo>
                  <a:pt x="405" y="199"/>
                </a:lnTo>
                <a:lnTo>
                  <a:pt x="398" y="199"/>
                </a:lnTo>
                <a:lnTo>
                  <a:pt x="395" y="199"/>
                </a:lnTo>
                <a:lnTo>
                  <a:pt x="390" y="201"/>
                </a:lnTo>
                <a:lnTo>
                  <a:pt x="383" y="201"/>
                </a:lnTo>
                <a:lnTo>
                  <a:pt x="383" y="201"/>
                </a:lnTo>
                <a:lnTo>
                  <a:pt x="376" y="204"/>
                </a:lnTo>
                <a:lnTo>
                  <a:pt x="366" y="206"/>
                </a:lnTo>
                <a:lnTo>
                  <a:pt x="356" y="208"/>
                </a:lnTo>
                <a:lnTo>
                  <a:pt x="354" y="208"/>
                </a:lnTo>
                <a:lnTo>
                  <a:pt x="354" y="208"/>
                </a:lnTo>
                <a:lnTo>
                  <a:pt x="354" y="208"/>
                </a:lnTo>
                <a:lnTo>
                  <a:pt x="354" y="208"/>
                </a:lnTo>
                <a:lnTo>
                  <a:pt x="354" y="208"/>
                </a:lnTo>
                <a:lnTo>
                  <a:pt x="349" y="211"/>
                </a:lnTo>
                <a:lnTo>
                  <a:pt x="349" y="211"/>
                </a:lnTo>
                <a:lnTo>
                  <a:pt x="347" y="213"/>
                </a:lnTo>
                <a:lnTo>
                  <a:pt x="347" y="213"/>
                </a:lnTo>
                <a:lnTo>
                  <a:pt x="347" y="213"/>
                </a:lnTo>
                <a:lnTo>
                  <a:pt x="344" y="213"/>
                </a:lnTo>
                <a:lnTo>
                  <a:pt x="342" y="216"/>
                </a:lnTo>
                <a:lnTo>
                  <a:pt x="342" y="216"/>
                </a:lnTo>
                <a:lnTo>
                  <a:pt x="342" y="216"/>
                </a:lnTo>
                <a:lnTo>
                  <a:pt x="339" y="218"/>
                </a:lnTo>
                <a:lnTo>
                  <a:pt x="339" y="218"/>
                </a:lnTo>
                <a:lnTo>
                  <a:pt x="339" y="218"/>
                </a:lnTo>
                <a:lnTo>
                  <a:pt x="342" y="216"/>
                </a:lnTo>
                <a:lnTo>
                  <a:pt x="342" y="216"/>
                </a:lnTo>
                <a:lnTo>
                  <a:pt x="342" y="216"/>
                </a:lnTo>
                <a:lnTo>
                  <a:pt x="339" y="218"/>
                </a:lnTo>
                <a:lnTo>
                  <a:pt x="339" y="218"/>
                </a:lnTo>
                <a:lnTo>
                  <a:pt x="337" y="221"/>
                </a:lnTo>
                <a:lnTo>
                  <a:pt x="337" y="221"/>
                </a:lnTo>
                <a:lnTo>
                  <a:pt x="337" y="223"/>
                </a:lnTo>
                <a:lnTo>
                  <a:pt x="337" y="223"/>
                </a:lnTo>
                <a:lnTo>
                  <a:pt x="337" y="225"/>
                </a:lnTo>
                <a:lnTo>
                  <a:pt x="337" y="225"/>
                </a:lnTo>
                <a:lnTo>
                  <a:pt x="339" y="228"/>
                </a:lnTo>
                <a:lnTo>
                  <a:pt x="337" y="225"/>
                </a:lnTo>
                <a:lnTo>
                  <a:pt x="337" y="225"/>
                </a:lnTo>
                <a:lnTo>
                  <a:pt x="337" y="223"/>
                </a:lnTo>
                <a:lnTo>
                  <a:pt x="337" y="223"/>
                </a:lnTo>
                <a:lnTo>
                  <a:pt x="337" y="223"/>
                </a:lnTo>
                <a:lnTo>
                  <a:pt x="337" y="223"/>
                </a:lnTo>
                <a:lnTo>
                  <a:pt x="337" y="223"/>
                </a:lnTo>
                <a:lnTo>
                  <a:pt x="337" y="225"/>
                </a:lnTo>
                <a:lnTo>
                  <a:pt x="337" y="225"/>
                </a:lnTo>
                <a:lnTo>
                  <a:pt x="337" y="228"/>
                </a:lnTo>
                <a:lnTo>
                  <a:pt x="337" y="228"/>
                </a:lnTo>
                <a:lnTo>
                  <a:pt x="337" y="228"/>
                </a:lnTo>
                <a:lnTo>
                  <a:pt x="337" y="228"/>
                </a:lnTo>
                <a:lnTo>
                  <a:pt x="337" y="230"/>
                </a:lnTo>
                <a:lnTo>
                  <a:pt x="339" y="230"/>
                </a:lnTo>
                <a:lnTo>
                  <a:pt x="339" y="233"/>
                </a:lnTo>
                <a:lnTo>
                  <a:pt x="339" y="233"/>
                </a:lnTo>
                <a:lnTo>
                  <a:pt x="339" y="233"/>
                </a:lnTo>
                <a:lnTo>
                  <a:pt x="339" y="233"/>
                </a:lnTo>
                <a:lnTo>
                  <a:pt x="342" y="233"/>
                </a:lnTo>
                <a:lnTo>
                  <a:pt x="342" y="235"/>
                </a:lnTo>
                <a:lnTo>
                  <a:pt x="342" y="235"/>
                </a:lnTo>
                <a:lnTo>
                  <a:pt x="344" y="238"/>
                </a:lnTo>
                <a:lnTo>
                  <a:pt x="344" y="238"/>
                </a:lnTo>
                <a:lnTo>
                  <a:pt x="344" y="238"/>
                </a:lnTo>
                <a:lnTo>
                  <a:pt x="347" y="238"/>
                </a:lnTo>
                <a:lnTo>
                  <a:pt x="347" y="238"/>
                </a:lnTo>
                <a:lnTo>
                  <a:pt x="349" y="238"/>
                </a:lnTo>
                <a:lnTo>
                  <a:pt x="352" y="240"/>
                </a:lnTo>
                <a:lnTo>
                  <a:pt x="352" y="240"/>
                </a:lnTo>
                <a:lnTo>
                  <a:pt x="352" y="240"/>
                </a:lnTo>
                <a:lnTo>
                  <a:pt x="352" y="240"/>
                </a:lnTo>
                <a:lnTo>
                  <a:pt x="352" y="240"/>
                </a:lnTo>
                <a:lnTo>
                  <a:pt x="356" y="242"/>
                </a:lnTo>
                <a:lnTo>
                  <a:pt x="359" y="242"/>
                </a:lnTo>
                <a:lnTo>
                  <a:pt x="359" y="242"/>
                </a:lnTo>
                <a:lnTo>
                  <a:pt x="359" y="242"/>
                </a:lnTo>
                <a:lnTo>
                  <a:pt x="359" y="242"/>
                </a:lnTo>
                <a:lnTo>
                  <a:pt x="364" y="245"/>
                </a:lnTo>
                <a:lnTo>
                  <a:pt x="368" y="245"/>
                </a:lnTo>
                <a:lnTo>
                  <a:pt x="368" y="245"/>
                </a:lnTo>
                <a:lnTo>
                  <a:pt x="368" y="245"/>
                </a:lnTo>
                <a:lnTo>
                  <a:pt x="368" y="245"/>
                </a:lnTo>
                <a:lnTo>
                  <a:pt x="373" y="247"/>
                </a:lnTo>
                <a:lnTo>
                  <a:pt x="378" y="247"/>
                </a:lnTo>
                <a:lnTo>
                  <a:pt x="378" y="247"/>
                </a:lnTo>
                <a:lnTo>
                  <a:pt x="381" y="247"/>
                </a:lnTo>
                <a:lnTo>
                  <a:pt x="381" y="247"/>
                </a:lnTo>
                <a:lnTo>
                  <a:pt x="385" y="250"/>
                </a:lnTo>
                <a:lnTo>
                  <a:pt x="390" y="250"/>
                </a:lnTo>
                <a:lnTo>
                  <a:pt x="390" y="250"/>
                </a:lnTo>
                <a:lnTo>
                  <a:pt x="393" y="250"/>
                </a:lnTo>
                <a:lnTo>
                  <a:pt x="393" y="250"/>
                </a:lnTo>
                <a:lnTo>
                  <a:pt x="398" y="252"/>
                </a:lnTo>
                <a:lnTo>
                  <a:pt x="400" y="252"/>
                </a:lnTo>
                <a:lnTo>
                  <a:pt x="460" y="262"/>
                </a:lnTo>
                <a:lnTo>
                  <a:pt x="460" y="301"/>
                </a:lnTo>
                <a:lnTo>
                  <a:pt x="436" y="303"/>
                </a:lnTo>
                <a:lnTo>
                  <a:pt x="417" y="308"/>
                </a:lnTo>
                <a:lnTo>
                  <a:pt x="402" y="310"/>
                </a:lnTo>
                <a:lnTo>
                  <a:pt x="398" y="315"/>
                </a:lnTo>
                <a:lnTo>
                  <a:pt x="398" y="337"/>
                </a:lnTo>
                <a:lnTo>
                  <a:pt x="402" y="342"/>
                </a:lnTo>
                <a:lnTo>
                  <a:pt x="402" y="342"/>
                </a:lnTo>
                <a:lnTo>
                  <a:pt x="402" y="371"/>
                </a:lnTo>
                <a:lnTo>
                  <a:pt x="398" y="374"/>
                </a:lnTo>
                <a:lnTo>
                  <a:pt x="398" y="376"/>
                </a:lnTo>
                <a:lnTo>
                  <a:pt x="402" y="381"/>
                </a:lnTo>
                <a:lnTo>
                  <a:pt x="402" y="381"/>
                </a:lnTo>
                <a:lnTo>
                  <a:pt x="402" y="400"/>
                </a:lnTo>
                <a:lnTo>
                  <a:pt x="398" y="403"/>
                </a:lnTo>
                <a:lnTo>
                  <a:pt x="398" y="412"/>
                </a:lnTo>
                <a:lnTo>
                  <a:pt x="402" y="417"/>
                </a:lnTo>
                <a:lnTo>
                  <a:pt x="402" y="417"/>
                </a:lnTo>
                <a:lnTo>
                  <a:pt x="400" y="1260"/>
                </a:lnTo>
                <a:lnTo>
                  <a:pt x="378" y="1260"/>
                </a:lnTo>
                <a:lnTo>
                  <a:pt x="376" y="415"/>
                </a:lnTo>
                <a:lnTo>
                  <a:pt x="315" y="415"/>
                </a:lnTo>
                <a:lnTo>
                  <a:pt x="315" y="383"/>
                </a:lnTo>
                <a:lnTo>
                  <a:pt x="90" y="383"/>
                </a:lnTo>
                <a:lnTo>
                  <a:pt x="75" y="415"/>
                </a:lnTo>
                <a:lnTo>
                  <a:pt x="42" y="415"/>
                </a:lnTo>
                <a:lnTo>
                  <a:pt x="17" y="473"/>
                </a:lnTo>
                <a:lnTo>
                  <a:pt x="17" y="1224"/>
                </a:lnTo>
                <a:lnTo>
                  <a:pt x="10" y="1224"/>
                </a:lnTo>
                <a:lnTo>
                  <a:pt x="10" y="1221"/>
                </a:lnTo>
                <a:lnTo>
                  <a:pt x="5" y="1219"/>
                </a:lnTo>
                <a:lnTo>
                  <a:pt x="0" y="1219"/>
                </a:lnTo>
                <a:lnTo>
                  <a:pt x="0" y="1576"/>
                </a:lnTo>
                <a:lnTo>
                  <a:pt x="1281" y="1576"/>
                </a:lnTo>
                <a:lnTo>
                  <a:pt x="1281" y="1017"/>
                </a:lnTo>
                <a:close/>
                <a:moveTo>
                  <a:pt x="342" y="225"/>
                </a:moveTo>
                <a:lnTo>
                  <a:pt x="344" y="225"/>
                </a:lnTo>
                <a:lnTo>
                  <a:pt x="344" y="225"/>
                </a:lnTo>
                <a:lnTo>
                  <a:pt x="352" y="228"/>
                </a:lnTo>
                <a:lnTo>
                  <a:pt x="344" y="225"/>
                </a:lnTo>
                <a:lnTo>
                  <a:pt x="344" y="225"/>
                </a:lnTo>
                <a:lnTo>
                  <a:pt x="342" y="225"/>
                </a:lnTo>
                <a:lnTo>
                  <a:pt x="342" y="223"/>
                </a:lnTo>
                <a:lnTo>
                  <a:pt x="342" y="225"/>
                </a:lnTo>
                <a:close/>
                <a:moveTo>
                  <a:pt x="342" y="228"/>
                </a:moveTo>
                <a:lnTo>
                  <a:pt x="342" y="228"/>
                </a:lnTo>
                <a:lnTo>
                  <a:pt x="339" y="228"/>
                </a:lnTo>
                <a:lnTo>
                  <a:pt x="342" y="228"/>
                </a:lnTo>
                <a:lnTo>
                  <a:pt x="342" y="228"/>
                </a:lnTo>
                <a:lnTo>
                  <a:pt x="361" y="233"/>
                </a:lnTo>
                <a:lnTo>
                  <a:pt x="342" y="228"/>
                </a:lnTo>
                <a:close/>
                <a:moveTo>
                  <a:pt x="410" y="199"/>
                </a:moveTo>
                <a:lnTo>
                  <a:pt x="410" y="201"/>
                </a:lnTo>
                <a:lnTo>
                  <a:pt x="410" y="199"/>
                </a:lnTo>
                <a:lnTo>
                  <a:pt x="410" y="199"/>
                </a:lnTo>
                <a:lnTo>
                  <a:pt x="410" y="199"/>
                </a:lnTo>
                <a:close/>
                <a:moveTo>
                  <a:pt x="414" y="208"/>
                </a:moveTo>
                <a:lnTo>
                  <a:pt x="412" y="206"/>
                </a:lnTo>
                <a:lnTo>
                  <a:pt x="412" y="206"/>
                </a:lnTo>
                <a:lnTo>
                  <a:pt x="412" y="206"/>
                </a:lnTo>
                <a:lnTo>
                  <a:pt x="412" y="206"/>
                </a:lnTo>
                <a:lnTo>
                  <a:pt x="412" y="206"/>
                </a:lnTo>
                <a:lnTo>
                  <a:pt x="414" y="208"/>
                </a:lnTo>
                <a:lnTo>
                  <a:pt x="419" y="211"/>
                </a:lnTo>
                <a:lnTo>
                  <a:pt x="414" y="208"/>
                </a:lnTo>
                <a:close/>
                <a:moveTo>
                  <a:pt x="427" y="199"/>
                </a:moveTo>
                <a:lnTo>
                  <a:pt x="427" y="196"/>
                </a:lnTo>
                <a:lnTo>
                  <a:pt x="429" y="196"/>
                </a:lnTo>
                <a:lnTo>
                  <a:pt x="427" y="196"/>
                </a:lnTo>
                <a:lnTo>
                  <a:pt x="427" y="199"/>
                </a:lnTo>
                <a:close/>
                <a:moveTo>
                  <a:pt x="429" y="206"/>
                </a:moveTo>
                <a:lnTo>
                  <a:pt x="429" y="204"/>
                </a:lnTo>
                <a:lnTo>
                  <a:pt x="429" y="204"/>
                </a:lnTo>
                <a:lnTo>
                  <a:pt x="429" y="204"/>
                </a:lnTo>
                <a:lnTo>
                  <a:pt x="429" y="206"/>
                </a:lnTo>
                <a:lnTo>
                  <a:pt x="431" y="206"/>
                </a:lnTo>
                <a:lnTo>
                  <a:pt x="429" y="2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9" name="Freeform 15"/>
          <p:cNvSpPr>
            <a:spLocks/>
          </p:cNvSpPr>
          <p:nvPr/>
        </p:nvSpPr>
        <p:spPr bwMode="auto">
          <a:xfrm>
            <a:off x="7110544" y="4962385"/>
            <a:ext cx="2030676" cy="1895615"/>
          </a:xfrm>
          <a:custGeom>
            <a:avLst/>
            <a:gdLst>
              <a:gd name="T0" fmla="*/ 1278 w 1278"/>
              <a:gd name="T1" fmla="*/ 836 h 1193"/>
              <a:gd name="T2" fmla="*/ 1271 w 1278"/>
              <a:gd name="T3" fmla="*/ 819 h 1193"/>
              <a:gd name="T4" fmla="*/ 1252 w 1278"/>
              <a:gd name="T5" fmla="*/ 821 h 1193"/>
              <a:gd name="T6" fmla="*/ 1242 w 1278"/>
              <a:gd name="T7" fmla="*/ 807 h 1193"/>
              <a:gd name="T8" fmla="*/ 1206 w 1278"/>
              <a:gd name="T9" fmla="*/ 700 h 1193"/>
              <a:gd name="T10" fmla="*/ 1167 w 1278"/>
              <a:gd name="T11" fmla="*/ 693 h 1193"/>
              <a:gd name="T12" fmla="*/ 1126 w 1278"/>
              <a:gd name="T13" fmla="*/ 651 h 1193"/>
              <a:gd name="T14" fmla="*/ 1075 w 1278"/>
              <a:gd name="T15" fmla="*/ 598 h 1193"/>
              <a:gd name="T16" fmla="*/ 1068 w 1278"/>
              <a:gd name="T17" fmla="*/ 586 h 1193"/>
              <a:gd name="T18" fmla="*/ 1053 w 1278"/>
              <a:gd name="T19" fmla="*/ 566 h 1193"/>
              <a:gd name="T20" fmla="*/ 1048 w 1278"/>
              <a:gd name="T21" fmla="*/ 581 h 1193"/>
              <a:gd name="T22" fmla="*/ 1034 w 1278"/>
              <a:gd name="T23" fmla="*/ 593 h 1193"/>
              <a:gd name="T24" fmla="*/ 1034 w 1278"/>
              <a:gd name="T25" fmla="*/ 625 h 1193"/>
              <a:gd name="T26" fmla="*/ 956 w 1278"/>
              <a:gd name="T27" fmla="*/ 685 h 1193"/>
              <a:gd name="T28" fmla="*/ 925 w 1278"/>
              <a:gd name="T29" fmla="*/ 695 h 1193"/>
              <a:gd name="T30" fmla="*/ 884 w 1278"/>
              <a:gd name="T31" fmla="*/ 824 h 1193"/>
              <a:gd name="T32" fmla="*/ 864 w 1278"/>
              <a:gd name="T33" fmla="*/ 807 h 1193"/>
              <a:gd name="T34" fmla="*/ 850 w 1278"/>
              <a:gd name="T35" fmla="*/ 838 h 1193"/>
              <a:gd name="T36" fmla="*/ 833 w 1278"/>
              <a:gd name="T37" fmla="*/ 819 h 1193"/>
              <a:gd name="T38" fmla="*/ 814 w 1278"/>
              <a:gd name="T39" fmla="*/ 841 h 1193"/>
              <a:gd name="T40" fmla="*/ 751 w 1278"/>
              <a:gd name="T41" fmla="*/ 32 h 1193"/>
              <a:gd name="T42" fmla="*/ 445 w 1278"/>
              <a:gd name="T43" fmla="*/ 855 h 1193"/>
              <a:gd name="T44" fmla="*/ 431 w 1278"/>
              <a:gd name="T45" fmla="*/ 739 h 1193"/>
              <a:gd name="T46" fmla="*/ 404 w 1278"/>
              <a:gd name="T47" fmla="*/ 756 h 1193"/>
              <a:gd name="T48" fmla="*/ 378 w 1278"/>
              <a:gd name="T49" fmla="*/ 561 h 1193"/>
              <a:gd name="T50" fmla="*/ 375 w 1278"/>
              <a:gd name="T51" fmla="*/ 547 h 1193"/>
              <a:gd name="T52" fmla="*/ 368 w 1278"/>
              <a:gd name="T53" fmla="*/ 569 h 1193"/>
              <a:gd name="T54" fmla="*/ 351 w 1278"/>
              <a:gd name="T55" fmla="*/ 479 h 1193"/>
              <a:gd name="T56" fmla="*/ 341 w 1278"/>
              <a:gd name="T57" fmla="*/ 348 h 1193"/>
              <a:gd name="T58" fmla="*/ 324 w 1278"/>
              <a:gd name="T59" fmla="*/ 372 h 1193"/>
              <a:gd name="T60" fmla="*/ 312 w 1278"/>
              <a:gd name="T61" fmla="*/ 479 h 1193"/>
              <a:gd name="T62" fmla="*/ 295 w 1278"/>
              <a:gd name="T63" fmla="*/ 561 h 1193"/>
              <a:gd name="T64" fmla="*/ 290 w 1278"/>
              <a:gd name="T65" fmla="*/ 547 h 1193"/>
              <a:gd name="T66" fmla="*/ 288 w 1278"/>
              <a:gd name="T67" fmla="*/ 569 h 1193"/>
              <a:gd name="T68" fmla="*/ 269 w 1278"/>
              <a:gd name="T69" fmla="*/ 693 h 1193"/>
              <a:gd name="T70" fmla="*/ 269 w 1278"/>
              <a:gd name="T71" fmla="*/ 695 h 1193"/>
              <a:gd name="T72" fmla="*/ 261 w 1278"/>
              <a:gd name="T73" fmla="*/ 758 h 1193"/>
              <a:gd name="T74" fmla="*/ 244 w 1278"/>
              <a:gd name="T75" fmla="*/ 712 h 1193"/>
              <a:gd name="T76" fmla="*/ 232 w 1278"/>
              <a:gd name="T77" fmla="*/ 574 h 1193"/>
              <a:gd name="T78" fmla="*/ 208 w 1278"/>
              <a:gd name="T79" fmla="*/ 710 h 1193"/>
              <a:gd name="T80" fmla="*/ 194 w 1278"/>
              <a:gd name="T81" fmla="*/ 748 h 1193"/>
              <a:gd name="T82" fmla="*/ 174 w 1278"/>
              <a:gd name="T83" fmla="*/ 688 h 1193"/>
              <a:gd name="T84" fmla="*/ 172 w 1278"/>
              <a:gd name="T85" fmla="*/ 685 h 1193"/>
              <a:gd name="T86" fmla="*/ 169 w 1278"/>
              <a:gd name="T87" fmla="*/ 615 h 1193"/>
              <a:gd name="T88" fmla="*/ 167 w 1278"/>
              <a:gd name="T89" fmla="*/ 610 h 1193"/>
              <a:gd name="T90" fmla="*/ 157 w 1278"/>
              <a:gd name="T91" fmla="*/ 557 h 1193"/>
              <a:gd name="T92" fmla="*/ 148 w 1278"/>
              <a:gd name="T93" fmla="*/ 547 h 1193"/>
              <a:gd name="T94" fmla="*/ 123 w 1278"/>
              <a:gd name="T95" fmla="*/ 479 h 1193"/>
              <a:gd name="T96" fmla="*/ 123 w 1278"/>
              <a:gd name="T97" fmla="*/ 464 h 1193"/>
              <a:gd name="T98" fmla="*/ 121 w 1278"/>
              <a:gd name="T99" fmla="*/ 304 h 1193"/>
              <a:gd name="T100" fmla="*/ 97 w 1278"/>
              <a:gd name="T101" fmla="*/ 464 h 1193"/>
              <a:gd name="T102" fmla="*/ 94 w 1278"/>
              <a:gd name="T103" fmla="*/ 476 h 1193"/>
              <a:gd name="T104" fmla="*/ 70 w 1278"/>
              <a:gd name="T105" fmla="*/ 554 h 1193"/>
              <a:gd name="T106" fmla="*/ 60 w 1278"/>
              <a:gd name="T107" fmla="*/ 549 h 1193"/>
              <a:gd name="T108" fmla="*/ 48 w 1278"/>
              <a:gd name="T109" fmla="*/ 610 h 1193"/>
              <a:gd name="T110" fmla="*/ 41 w 1278"/>
              <a:gd name="T111" fmla="*/ 746 h 1193"/>
              <a:gd name="T112" fmla="*/ 17 w 1278"/>
              <a:gd name="T113" fmla="*/ 739 h 1193"/>
              <a:gd name="T114" fmla="*/ 7 w 1278"/>
              <a:gd name="T115" fmla="*/ 848 h 1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78" h="1193">
                <a:moveTo>
                  <a:pt x="12" y="306"/>
                </a:moveTo>
                <a:lnTo>
                  <a:pt x="0" y="304"/>
                </a:lnTo>
                <a:lnTo>
                  <a:pt x="0" y="1193"/>
                </a:lnTo>
                <a:lnTo>
                  <a:pt x="1278" y="1193"/>
                </a:lnTo>
                <a:lnTo>
                  <a:pt x="1278" y="836"/>
                </a:lnTo>
                <a:lnTo>
                  <a:pt x="1274" y="836"/>
                </a:lnTo>
                <a:lnTo>
                  <a:pt x="1274" y="819"/>
                </a:lnTo>
                <a:lnTo>
                  <a:pt x="1271" y="819"/>
                </a:lnTo>
                <a:lnTo>
                  <a:pt x="1271" y="819"/>
                </a:lnTo>
                <a:lnTo>
                  <a:pt x="1271" y="819"/>
                </a:lnTo>
                <a:lnTo>
                  <a:pt x="1269" y="819"/>
                </a:lnTo>
                <a:lnTo>
                  <a:pt x="1269" y="836"/>
                </a:lnTo>
                <a:lnTo>
                  <a:pt x="1257" y="836"/>
                </a:lnTo>
                <a:lnTo>
                  <a:pt x="1257" y="824"/>
                </a:lnTo>
                <a:lnTo>
                  <a:pt x="1252" y="821"/>
                </a:lnTo>
                <a:lnTo>
                  <a:pt x="1245" y="821"/>
                </a:lnTo>
                <a:lnTo>
                  <a:pt x="1245" y="807"/>
                </a:lnTo>
                <a:lnTo>
                  <a:pt x="1242" y="807"/>
                </a:lnTo>
                <a:lnTo>
                  <a:pt x="1242" y="807"/>
                </a:lnTo>
                <a:lnTo>
                  <a:pt x="1242" y="807"/>
                </a:lnTo>
                <a:lnTo>
                  <a:pt x="1240" y="807"/>
                </a:lnTo>
                <a:lnTo>
                  <a:pt x="1240" y="821"/>
                </a:lnTo>
                <a:lnTo>
                  <a:pt x="1220" y="821"/>
                </a:lnTo>
                <a:lnTo>
                  <a:pt x="1223" y="702"/>
                </a:lnTo>
                <a:lnTo>
                  <a:pt x="1206" y="700"/>
                </a:lnTo>
                <a:lnTo>
                  <a:pt x="1182" y="700"/>
                </a:lnTo>
                <a:lnTo>
                  <a:pt x="1174" y="695"/>
                </a:lnTo>
                <a:lnTo>
                  <a:pt x="1174" y="695"/>
                </a:lnTo>
                <a:lnTo>
                  <a:pt x="1172" y="695"/>
                </a:lnTo>
                <a:lnTo>
                  <a:pt x="1167" y="693"/>
                </a:lnTo>
                <a:lnTo>
                  <a:pt x="1167" y="688"/>
                </a:lnTo>
                <a:lnTo>
                  <a:pt x="1155" y="685"/>
                </a:lnTo>
                <a:lnTo>
                  <a:pt x="1150" y="685"/>
                </a:lnTo>
                <a:lnTo>
                  <a:pt x="1140" y="668"/>
                </a:lnTo>
                <a:lnTo>
                  <a:pt x="1126" y="651"/>
                </a:lnTo>
                <a:lnTo>
                  <a:pt x="1111" y="639"/>
                </a:lnTo>
                <a:lnTo>
                  <a:pt x="1092" y="629"/>
                </a:lnTo>
                <a:lnTo>
                  <a:pt x="1073" y="625"/>
                </a:lnTo>
                <a:lnTo>
                  <a:pt x="1073" y="598"/>
                </a:lnTo>
                <a:lnTo>
                  <a:pt x="1075" y="598"/>
                </a:lnTo>
                <a:lnTo>
                  <a:pt x="1075" y="595"/>
                </a:lnTo>
                <a:lnTo>
                  <a:pt x="1075" y="593"/>
                </a:lnTo>
                <a:lnTo>
                  <a:pt x="1073" y="593"/>
                </a:lnTo>
                <a:lnTo>
                  <a:pt x="1070" y="588"/>
                </a:lnTo>
                <a:lnTo>
                  <a:pt x="1068" y="586"/>
                </a:lnTo>
                <a:lnTo>
                  <a:pt x="1063" y="583"/>
                </a:lnTo>
                <a:lnTo>
                  <a:pt x="1061" y="581"/>
                </a:lnTo>
                <a:lnTo>
                  <a:pt x="1056" y="581"/>
                </a:lnTo>
                <a:lnTo>
                  <a:pt x="1056" y="566"/>
                </a:lnTo>
                <a:lnTo>
                  <a:pt x="1053" y="566"/>
                </a:lnTo>
                <a:lnTo>
                  <a:pt x="1053" y="564"/>
                </a:lnTo>
                <a:lnTo>
                  <a:pt x="1053" y="566"/>
                </a:lnTo>
                <a:lnTo>
                  <a:pt x="1048" y="566"/>
                </a:lnTo>
                <a:lnTo>
                  <a:pt x="1048" y="581"/>
                </a:lnTo>
                <a:lnTo>
                  <a:pt x="1048" y="581"/>
                </a:lnTo>
                <a:lnTo>
                  <a:pt x="1046" y="581"/>
                </a:lnTo>
                <a:lnTo>
                  <a:pt x="1041" y="583"/>
                </a:lnTo>
                <a:lnTo>
                  <a:pt x="1039" y="586"/>
                </a:lnTo>
                <a:lnTo>
                  <a:pt x="1036" y="588"/>
                </a:lnTo>
                <a:lnTo>
                  <a:pt x="1034" y="593"/>
                </a:lnTo>
                <a:lnTo>
                  <a:pt x="1031" y="593"/>
                </a:lnTo>
                <a:lnTo>
                  <a:pt x="1031" y="595"/>
                </a:lnTo>
                <a:lnTo>
                  <a:pt x="1031" y="598"/>
                </a:lnTo>
                <a:lnTo>
                  <a:pt x="1034" y="598"/>
                </a:lnTo>
                <a:lnTo>
                  <a:pt x="1034" y="625"/>
                </a:lnTo>
                <a:lnTo>
                  <a:pt x="1014" y="629"/>
                </a:lnTo>
                <a:lnTo>
                  <a:pt x="995" y="639"/>
                </a:lnTo>
                <a:lnTo>
                  <a:pt x="978" y="651"/>
                </a:lnTo>
                <a:lnTo>
                  <a:pt x="964" y="668"/>
                </a:lnTo>
                <a:lnTo>
                  <a:pt x="956" y="685"/>
                </a:lnTo>
                <a:lnTo>
                  <a:pt x="949" y="685"/>
                </a:lnTo>
                <a:lnTo>
                  <a:pt x="937" y="688"/>
                </a:lnTo>
                <a:lnTo>
                  <a:pt x="937" y="693"/>
                </a:lnTo>
                <a:lnTo>
                  <a:pt x="935" y="695"/>
                </a:lnTo>
                <a:lnTo>
                  <a:pt x="925" y="695"/>
                </a:lnTo>
                <a:lnTo>
                  <a:pt x="925" y="697"/>
                </a:lnTo>
                <a:lnTo>
                  <a:pt x="922" y="700"/>
                </a:lnTo>
                <a:lnTo>
                  <a:pt x="896" y="700"/>
                </a:lnTo>
                <a:lnTo>
                  <a:pt x="881" y="702"/>
                </a:lnTo>
                <a:lnTo>
                  <a:pt x="884" y="824"/>
                </a:lnTo>
                <a:lnTo>
                  <a:pt x="867" y="824"/>
                </a:lnTo>
                <a:lnTo>
                  <a:pt x="867" y="807"/>
                </a:lnTo>
                <a:lnTo>
                  <a:pt x="864" y="807"/>
                </a:lnTo>
                <a:lnTo>
                  <a:pt x="864" y="807"/>
                </a:lnTo>
                <a:lnTo>
                  <a:pt x="864" y="807"/>
                </a:lnTo>
                <a:lnTo>
                  <a:pt x="862" y="807"/>
                </a:lnTo>
                <a:lnTo>
                  <a:pt x="862" y="824"/>
                </a:lnTo>
                <a:lnTo>
                  <a:pt x="855" y="824"/>
                </a:lnTo>
                <a:lnTo>
                  <a:pt x="850" y="826"/>
                </a:lnTo>
                <a:lnTo>
                  <a:pt x="850" y="838"/>
                </a:lnTo>
                <a:lnTo>
                  <a:pt x="850" y="838"/>
                </a:lnTo>
                <a:lnTo>
                  <a:pt x="835" y="838"/>
                </a:lnTo>
                <a:lnTo>
                  <a:pt x="833" y="819"/>
                </a:lnTo>
                <a:lnTo>
                  <a:pt x="833" y="819"/>
                </a:lnTo>
                <a:lnTo>
                  <a:pt x="833" y="819"/>
                </a:lnTo>
                <a:lnTo>
                  <a:pt x="830" y="819"/>
                </a:lnTo>
                <a:lnTo>
                  <a:pt x="828" y="819"/>
                </a:lnTo>
                <a:lnTo>
                  <a:pt x="828" y="838"/>
                </a:lnTo>
                <a:lnTo>
                  <a:pt x="818" y="838"/>
                </a:lnTo>
                <a:lnTo>
                  <a:pt x="814" y="841"/>
                </a:lnTo>
                <a:lnTo>
                  <a:pt x="814" y="841"/>
                </a:lnTo>
                <a:lnTo>
                  <a:pt x="809" y="841"/>
                </a:lnTo>
                <a:lnTo>
                  <a:pt x="811" y="90"/>
                </a:lnTo>
                <a:lnTo>
                  <a:pt x="782" y="32"/>
                </a:lnTo>
                <a:lnTo>
                  <a:pt x="751" y="32"/>
                </a:lnTo>
                <a:lnTo>
                  <a:pt x="734" y="0"/>
                </a:lnTo>
                <a:lnTo>
                  <a:pt x="508" y="0"/>
                </a:lnTo>
                <a:lnTo>
                  <a:pt x="508" y="32"/>
                </a:lnTo>
                <a:lnTo>
                  <a:pt x="448" y="32"/>
                </a:lnTo>
                <a:lnTo>
                  <a:pt x="445" y="855"/>
                </a:lnTo>
                <a:lnTo>
                  <a:pt x="438" y="848"/>
                </a:lnTo>
                <a:lnTo>
                  <a:pt x="438" y="836"/>
                </a:lnTo>
                <a:lnTo>
                  <a:pt x="436" y="746"/>
                </a:lnTo>
                <a:lnTo>
                  <a:pt x="436" y="739"/>
                </a:lnTo>
                <a:lnTo>
                  <a:pt x="431" y="739"/>
                </a:lnTo>
                <a:lnTo>
                  <a:pt x="429" y="739"/>
                </a:lnTo>
                <a:lnTo>
                  <a:pt x="429" y="746"/>
                </a:lnTo>
                <a:lnTo>
                  <a:pt x="429" y="758"/>
                </a:lnTo>
                <a:lnTo>
                  <a:pt x="404" y="758"/>
                </a:lnTo>
                <a:lnTo>
                  <a:pt x="404" y="756"/>
                </a:lnTo>
                <a:lnTo>
                  <a:pt x="399" y="746"/>
                </a:lnTo>
                <a:lnTo>
                  <a:pt x="399" y="693"/>
                </a:lnTo>
                <a:lnTo>
                  <a:pt x="392" y="676"/>
                </a:lnTo>
                <a:lnTo>
                  <a:pt x="392" y="622"/>
                </a:lnTo>
                <a:lnTo>
                  <a:pt x="378" y="561"/>
                </a:lnTo>
                <a:lnTo>
                  <a:pt x="380" y="561"/>
                </a:lnTo>
                <a:lnTo>
                  <a:pt x="380" y="547"/>
                </a:lnTo>
                <a:lnTo>
                  <a:pt x="375" y="547"/>
                </a:lnTo>
                <a:lnTo>
                  <a:pt x="375" y="547"/>
                </a:lnTo>
                <a:lnTo>
                  <a:pt x="375" y="547"/>
                </a:lnTo>
                <a:lnTo>
                  <a:pt x="368" y="547"/>
                </a:lnTo>
                <a:lnTo>
                  <a:pt x="368" y="554"/>
                </a:lnTo>
                <a:lnTo>
                  <a:pt x="366" y="554"/>
                </a:lnTo>
                <a:lnTo>
                  <a:pt x="366" y="569"/>
                </a:lnTo>
                <a:lnTo>
                  <a:pt x="368" y="569"/>
                </a:lnTo>
                <a:lnTo>
                  <a:pt x="358" y="610"/>
                </a:lnTo>
                <a:lnTo>
                  <a:pt x="346" y="481"/>
                </a:lnTo>
                <a:lnTo>
                  <a:pt x="351" y="481"/>
                </a:lnTo>
                <a:lnTo>
                  <a:pt x="351" y="479"/>
                </a:lnTo>
                <a:lnTo>
                  <a:pt x="351" y="479"/>
                </a:lnTo>
                <a:lnTo>
                  <a:pt x="351" y="469"/>
                </a:lnTo>
                <a:lnTo>
                  <a:pt x="344" y="469"/>
                </a:lnTo>
                <a:lnTo>
                  <a:pt x="337" y="372"/>
                </a:lnTo>
                <a:lnTo>
                  <a:pt x="341" y="372"/>
                </a:lnTo>
                <a:lnTo>
                  <a:pt x="341" y="348"/>
                </a:lnTo>
                <a:lnTo>
                  <a:pt x="341" y="309"/>
                </a:lnTo>
                <a:lnTo>
                  <a:pt x="320" y="309"/>
                </a:lnTo>
                <a:lnTo>
                  <a:pt x="320" y="348"/>
                </a:lnTo>
                <a:lnTo>
                  <a:pt x="320" y="372"/>
                </a:lnTo>
                <a:lnTo>
                  <a:pt x="324" y="372"/>
                </a:lnTo>
                <a:lnTo>
                  <a:pt x="324" y="374"/>
                </a:lnTo>
                <a:lnTo>
                  <a:pt x="317" y="469"/>
                </a:lnTo>
                <a:lnTo>
                  <a:pt x="312" y="469"/>
                </a:lnTo>
                <a:lnTo>
                  <a:pt x="312" y="472"/>
                </a:lnTo>
                <a:lnTo>
                  <a:pt x="312" y="479"/>
                </a:lnTo>
                <a:lnTo>
                  <a:pt x="312" y="481"/>
                </a:lnTo>
                <a:lnTo>
                  <a:pt x="317" y="481"/>
                </a:lnTo>
                <a:lnTo>
                  <a:pt x="305" y="610"/>
                </a:lnTo>
                <a:lnTo>
                  <a:pt x="295" y="566"/>
                </a:lnTo>
                <a:lnTo>
                  <a:pt x="295" y="561"/>
                </a:lnTo>
                <a:lnTo>
                  <a:pt x="298" y="561"/>
                </a:lnTo>
                <a:lnTo>
                  <a:pt x="298" y="547"/>
                </a:lnTo>
                <a:lnTo>
                  <a:pt x="290" y="547"/>
                </a:lnTo>
                <a:lnTo>
                  <a:pt x="290" y="547"/>
                </a:lnTo>
                <a:lnTo>
                  <a:pt x="290" y="547"/>
                </a:lnTo>
                <a:lnTo>
                  <a:pt x="286" y="547"/>
                </a:lnTo>
                <a:lnTo>
                  <a:pt x="286" y="554"/>
                </a:lnTo>
                <a:lnTo>
                  <a:pt x="286" y="554"/>
                </a:lnTo>
                <a:lnTo>
                  <a:pt x="286" y="569"/>
                </a:lnTo>
                <a:lnTo>
                  <a:pt x="288" y="569"/>
                </a:lnTo>
                <a:lnTo>
                  <a:pt x="276" y="622"/>
                </a:lnTo>
                <a:lnTo>
                  <a:pt x="276" y="622"/>
                </a:lnTo>
                <a:lnTo>
                  <a:pt x="274" y="627"/>
                </a:lnTo>
                <a:lnTo>
                  <a:pt x="274" y="676"/>
                </a:lnTo>
                <a:lnTo>
                  <a:pt x="269" y="693"/>
                </a:lnTo>
                <a:lnTo>
                  <a:pt x="269" y="693"/>
                </a:lnTo>
                <a:lnTo>
                  <a:pt x="269" y="693"/>
                </a:lnTo>
                <a:lnTo>
                  <a:pt x="269" y="695"/>
                </a:lnTo>
                <a:lnTo>
                  <a:pt x="269" y="695"/>
                </a:lnTo>
                <a:lnTo>
                  <a:pt x="269" y="695"/>
                </a:lnTo>
                <a:lnTo>
                  <a:pt x="269" y="695"/>
                </a:lnTo>
                <a:lnTo>
                  <a:pt x="269" y="746"/>
                </a:lnTo>
                <a:lnTo>
                  <a:pt x="261" y="756"/>
                </a:lnTo>
                <a:lnTo>
                  <a:pt x="261" y="756"/>
                </a:lnTo>
                <a:lnTo>
                  <a:pt x="261" y="758"/>
                </a:lnTo>
                <a:lnTo>
                  <a:pt x="261" y="758"/>
                </a:lnTo>
                <a:lnTo>
                  <a:pt x="252" y="758"/>
                </a:lnTo>
                <a:lnTo>
                  <a:pt x="252" y="748"/>
                </a:lnTo>
                <a:lnTo>
                  <a:pt x="244" y="748"/>
                </a:lnTo>
                <a:lnTo>
                  <a:pt x="244" y="712"/>
                </a:lnTo>
                <a:lnTo>
                  <a:pt x="244" y="710"/>
                </a:lnTo>
                <a:lnTo>
                  <a:pt x="240" y="710"/>
                </a:lnTo>
                <a:lnTo>
                  <a:pt x="225" y="574"/>
                </a:lnTo>
                <a:lnTo>
                  <a:pt x="225" y="574"/>
                </a:lnTo>
                <a:lnTo>
                  <a:pt x="232" y="574"/>
                </a:lnTo>
                <a:lnTo>
                  <a:pt x="232" y="537"/>
                </a:lnTo>
                <a:lnTo>
                  <a:pt x="215" y="537"/>
                </a:lnTo>
                <a:lnTo>
                  <a:pt x="215" y="574"/>
                </a:lnTo>
                <a:lnTo>
                  <a:pt x="220" y="574"/>
                </a:lnTo>
                <a:lnTo>
                  <a:pt x="208" y="710"/>
                </a:lnTo>
                <a:lnTo>
                  <a:pt x="208" y="710"/>
                </a:lnTo>
                <a:lnTo>
                  <a:pt x="208" y="710"/>
                </a:lnTo>
                <a:lnTo>
                  <a:pt x="201" y="710"/>
                </a:lnTo>
                <a:lnTo>
                  <a:pt x="201" y="748"/>
                </a:lnTo>
                <a:lnTo>
                  <a:pt x="194" y="748"/>
                </a:lnTo>
                <a:lnTo>
                  <a:pt x="194" y="758"/>
                </a:lnTo>
                <a:lnTo>
                  <a:pt x="179" y="758"/>
                </a:lnTo>
                <a:lnTo>
                  <a:pt x="179" y="758"/>
                </a:lnTo>
                <a:lnTo>
                  <a:pt x="174" y="746"/>
                </a:lnTo>
                <a:lnTo>
                  <a:pt x="174" y="688"/>
                </a:lnTo>
                <a:lnTo>
                  <a:pt x="174" y="688"/>
                </a:lnTo>
                <a:lnTo>
                  <a:pt x="174" y="688"/>
                </a:lnTo>
                <a:lnTo>
                  <a:pt x="172" y="688"/>
                </a:lnTo>
                <a:lnTo>
                  <a:pt x="172" y="685"/>
                </a:lnTo>
                <a:lnTo>
                  <a:pt x="172" y="685"/>
                </a:lnTo>
                <a:lnTo>
                  <a:pt x="172" y="685"/>
                </a:lnTo>
                <a:lnTo>
                  <a:pt x="169" y="683"/>
                </a:lnTo>
                <a:lnTo>
                  <a:pt x="169" y="617"/>
                </a:lnTo>
                <a:lnTo>
                  <a:pt x="169" y="617"/>
                </a:lnTo>
                <a:lnTo>
                  <a:pt x="169" y="615"/>
                </a:lnTo>
                <a:lnTo>
                  <a:pt x="167" y="615"/>
                </a:lnTo>
                <a:lnTo>
                  <a:pt x="167" y="615"/>
                </a:lnTo>
                <a:lnTo>
                  <a:pt x="167" y="610"/>
                </a:lnTo>
                <a:lnTo>
                  <a:pt x="167" y="610"/>
                </a:lnTo>
                <a:lnTo>
                  <a:pt x="167" y="610"/>
                </a:lnTo>
                <a:lnTo>
                  <a:pt x="165" y="610"/>
                </a:lnTo>
                <a:lnTo>
                  <a:pt x="165" y="610"/>
                </a:lnTo>
                <a:lnTo>
                  <a:pt x="155" y="569"/>
                </a:lnTo>
                <a:lnTo>
                  <a:pt x="157" y="569"/>
                </a:lnTo>
                <a:lnTo>
                  <a:pt x="157" y="557"/>
                </a:lnTo>
                <a:lnTo>
                  <a:pt x="155" y="557"/>
                </a:lnTo>
                <a:lnTo>
                  <a:pt x="155" y="547"/>
                </a:lnTo>
                <a:lnTo>
                  <a:pt x="148" y="547"/>
                </a:lnTo>
                <a:lnTo>
                  <a:pt x="148" y="547"/>
                </a:lnTo>
                <a:lnTo>
                  <a:pt x="148" y="547"/>
                </a:lnTo>
                <a:lnTo>
                  <a:pt x="143" y="547"/>
                </a:lnTo>
                <a:lnTo>
                  <a:pt x="143" y="561"/>
                </a:lnTo>
                <a:lnTo>
                  <a:pt x="145" y="561"/>
                </a:lnTo>
                <a:lnTo>
                  <a:pt x="136" y="603"/>
                </a:lnTo>
                <a:lnTo>
                  <a:pt x="123" y="479"/>
                </a:lnTo>
                <a:lnTo>
                  <a:pt x="131" y="476"/>
                </a:lnTo>
                <a:lnTo>
                  <a:pt x="131" y="476"/>
                </a:lnTo>
                <a:lnTo>
                  <a:pt x="131" y="467"/>
                </a:lnTo>
                <a:lnTo>
                  <a:pt x="128" y="464"/>
                </a:lnTo>
                <a:lnTo>
                  <a:pt x="123" y="464"/>
                </a:lnTo>
                <a:lnTo>
                  <a:pt x="116" y="370"/>
                </a:lnTo>
                <a:lnTo>
                  <a:pt x="116" y="370"/>
                </a:lnTo>
                <a:lnTo>
                  <a:pt x="121" y="370"/>
                </a:lnTo>
                <a:lnTo>
                  <a:pt x="121" y="343"/>
                </a:lnTo>
                <a:lnTo>
                  <a:pt x="121" y="304"/>
                </a:lnTo>
                <a:lnTo>
                  <a:pt x="99" y="304"/>
                </a:lnTo>
                <a:lnTo>
                  <a:pt x="99" y="343"/>
                </a:lnTo>
                <a:lnTo>
                  <a:pt x="99" y="370"/>
                </a:lnTo>
                <a:lnTo>
                  <a:pt x="104" y="370"/>
                </a:lnTo>
                <a:lnTo>
                  <a:pt x="97" y="464"/>
                </a:lnTo>
                <a:lnTo>
                  <a:pt x="90" y="464"/>
                </a:lnTo>
                <a:lnTo>
                  <a:pt x="90" y="474"/>
                </a:lnTo>
                <a:lnTo>
                  <a:pt x="90" y="474"/>
                </a:lnTo>
                <a:lnTo>
                  <a:pt x="90" y="476"/>
                </a:lnTo>
                <a:lnTo>
                  <a:pt x="94" y="476"/>
                </a:lnTo>
                <a:lnTo>
                  <a:pt x="82" y="603"/>
                </a:lnTo>
                <a:lnTo>
                  <a:pt x="75" y="569"/>
                </a:lnTo>
                <a:lnTo>
                  <a:pt x="75" y="569"/>
                </a:lnTo>
                <a:lnTo>
                  <a:pt x="75" y="554"/>
                </a:lnTo>
                <a:lnTo>
                  <a:pt x="70" y="554"/>
                </a:lnTo>
                <a:lnTo>
                  <a:pt x="70" y="549"/>
                </a:lnTo>
                <a:lnTo>
                  <a:pt x="65" y="549"/>
                </a:lnTo>
                <a:lnTo>
                  <a:pt x="65" y="547"/>
                </a:lnTo>
                <a:lnTo>
                  <a:pt x="65" y="549"/>
                </a:lnTo>
                <a:lnTo>
                  <a:pt x="60" y="549"/>
                </a:lnTo>
                <a:lnTo>
                  <a:pt x="60" y="561"/>
                </a:lnTo>
                <a:lnTo>
                  <a:pt x="63" y="561"/>
                </a:lnTo>
                <a:lnTo>
                  <a:pt x="51" y="610"/>
                </a:lnTo>
                <a:lnTo>
                  <a:pt x="51" y="610"/>
                </a:lnTo>
                <a:lnTo>
                  <a:pt x="48" y="610"/>
                </a:lnTo>
                <a:lnTo>
                  <a:pt x="46" y="610"/>
                </a:lnTo>
                <a:lnTo>
                  <a:pt x="46" y="683"/>
                </a:lnTo>
                <a:lnTo>
                  <a:pt x="41" y="685"/>
                </a:lnTo>
                <a:lnTo>
                  <a:pt x="41" y="700"/>
                </a:lnTo>
                <a:lnTo>
                  <a:pt x="41" y="746"/>
                </a:lnTo>
                <a:lnTo>
                  <a:pt x="34" y="756"/>
                </a:lnTo>
                <a:lnTo>
                  <a:pt x="34" y="758"/>
                </a:lnTo>
                <a:lnTo>
                  <a:pt x="19" y="758"/>
                </a:lnTo>
                <a:lnTo>
                  <a:pt x="17" y="746"/>
                </a:lnTo>
                <a:lnTo>
                  <a:pt x="17" y="739"/>
                </a:lnTo>
                <a:lnTo>
                  <a:pt x="17" y="739"/>
                </a:lnTo>
                <a:lnTo>
                  <a:pt x="12" y="739"/>
                </a:lnTo>
                <a:lnTo>
                  <a:pt x="12" y="746"/>
                </a:lnTo>
                <a:lnTo>
                  <a:pt x="7" y="836"/>
                </a:lnTo>
                <a:lnTo>
                  <a:pt x="7" y="848"/>
                </a:lnTo>
                <a:lnTo>
                  <a:pt x="5" y="851"/>
                </a:lnTo>
                <a:lnTo>
                  <a:pt x="10" y="365"/>
                </a:lnTo>
                <a:lnTo>
                  <a:pt x="12" y="3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0" name="Freeform 16"/>
          <p:cNvSpPr>
            <a:spLocks/>
          </p:cNvSpPr>
          <p:nvPr/>
        </p:nvSpPr>
        <p:spPr bwMode="auto">
          <a:xfrm>
            <a:off x="5083045" y="4596926"/>
            <a:ext cx="2027498" cy="2261074"/>
          </a:xfrm>
          <a:custGeom>
            <a:avLst/>
            <a:gdLst>
              <a:gd name="T0" fmla="*/ 1242 w 1276"/>
              <a:gd name="T1" fmla="*/ 529 h 1423"/>
              <a:gd name="T2" fmla="*/ 1225 w 1276"/>
              <a:gd name="T3" fmla="*/ 527 h 1423"/>
              <a:gd name="T4" fmla="*/ 1196 w 1276"/>
              <a:gd name="T5" fmla="*/ 505 h 1423"/>
              <a:gd name="T6" fmla="*/ 1172 w 1276"/>
              <a:gd name="T7" fmla="*/ 483 h 1423"/>
              <a:gd name="T8" fmla="*/ 1148 w 1276"/>
              <a:gd name="T9" fmla="*/ 461 h 1423"/>
              <a:gd name="T10" fmla="*/ 1126 w 1276"/>
              <a:gd name="T11" fmla="*/ 439 h 1423"/>
              <a:gd name="T12" fmla="*/ 1043 w 1276"/>
              <a:gd name="T13" fmla="*/ 434 h 1423"/>
              <a:gd name="T14" fmla="*/ 1005 w 1276"/>
              <a:gd name="T15" fmla="*/ 447 h 1423"/>
              <a:gd name="T16" fmla="*/ 985 w 1276"/>
              <a:gd name="T17" fmla="*/ 461 h 1423"/>
              <a:gd name="T18" fmla="*/ 981 w 1276"/>
              <a:gd name="T19" fmla="*/ 481 h 1423"/>
              <a:gd name="T20" fmla="*/ 959 w 1276"/>
              <a:gd name="T21" fmla="*/ 495 h 1423"/>
              <a:gd name="T22" fmla="*/ 939 w 1276"/>
              <a:gd name="T23" fmla="*/ 505 h 1423"/>
              <a:gd name="T24" fmla="*/ 937 w 1276"/>
              <a:gd name="T25" fmla="*/ 524 h 1423"/>
              <a:gd name="T26" fmla="*/ 913 w 1276"/>
              <a:gd name="T27" fmla="*/ 529 h 1423"/>
              <a:gd name="T28" fmla="*/ 840 w 1276"/>
              <a:gd name="T29" fmla="*/ 534 h 1423"/>
              <a:gd name="T30" fmla="*/ 840 w 1276"/>
              <a:gd name="T31" fmla="*/ 595 h 1423"/>
              <a:gd name="T32" fmla="*/ 765 w 1276"/>
              <a:gd name="T33" fmla="*/ 876 h 1423"/>
              <a:gd name="T34" fmla="*/ 763 w 1276"/>
              <a:gd name="T35" fmla="*/ 544 h 1423"/>
              <a:gd name="T36" fmla="*/ 690 w 1276"/>
              <a:gd name="T37" fmla="*/ 539 h 1423"/>
              <a:gd name="T38" fmla="*/ 668 w 1276"/>
              <a:gd name="T39" fmla="*/ 534 h 1423"/>
              <a:gd name="T40" fmla="*/ 661 w 1276"/>
              <a:gd name="T41" fmla="*/ 515 h 1423"/>
              <a:gd name="T42" fmla="*/ 646 w 1276"/>
              <a:gd name="T43" fmla="*/ 502 h 1423"/>
              <a:gd name="T44" fmla="*/ 625 w 1276"/>
              <a:gd name="T45" fmla="*/ 490 h 1423"/>
              <a:gd name="T46" fmla="*/ 617 w 1276"/>
              <a:gd name="T47" fmla="*/ 471 h 1423"/>
              <a:gd name="T48" fmla="*/ 600 w 1276"/>
              <a:gd name="T49" fmla="*/ 456 h 1423"/>
              <a:gd name="T50" fmla="*/ 559 w 1276"/>
              <a:gd name="T51" fmla="*/ 444 h 1423"/>
              <a:gd name="T52" fmla="*/ 482 w 1276"/>
              <a:gd name="T53" fmla="*/ 449 h 1423"/>
              <a:gd name="T54" fmla="*/ 460 w 1276"/>
              <a:gd name="T55" fmla="*/ 471 h 1423"/>
              <a:gd name="T56" fmla="*/ 436 w 1276"/>
              <a:gd name="T57" fmla="*/ 493 h 1423"/>
              <a:gd name="T58" fmla="*/ 411 w 1276"/>
              <a:gd name="T59" fmla="*/ 512 h 1423"/>
              <a:gd name="T60" fmla="*/ 385 w 1276"/>
              <a:gd name="T61" fmla="*/ 534 h 1423"/>
              <a:gd name="T62" fmla="*/ 382 w 1276"/>
              <a:gd name="T63" fmla="*/ 536 h 1423"/>
              <a:gd name="T64" fmla="*/ 322 w 1276"/>
              <a:gd name="T65" fmla="*/ 328 h 1423"/>
              <a:gd name="T66" fmla="*/ 264 w 1276"/>
              <a:gd name="T67" fmla="*/ 274 h 1423"/>
              <a:gd name="T68" fmla="*/ 201 w 1276"/>
              <a:gd name="T69" fmla="*/ 233 h 1423"/>
              <a:gd name="T70" fmla="*/ 179 w 1276"/>
              <a:gd name="T71" fmla="*/ 328 h 1423"/>
              <a:gd name="T72" fmla="*/ 181 w 1276"/>
              <a:gd name="T73" fmla="*/ 255 h 1423"/>
              <a:gd name="T74" fmla="*/ 179 w 1276"/>
              <a:gd name="T75" fmla="*/ 252 h 1423"/>
              <a:gd name="T76" fmla="*/ 181 w 1276"/>
              <a:gd name="T77" fmla="*/ 213 h 1423"/>
              <a:gd name="T78" fmla="*/ 179 w 1276"/>
              <a:gd name="T79" fmla="*/ 213 h 1423"/>
              <a:gd name="T80" fmla="*/ 181 w 1276"/>
              <a:gd name="T81" fmla="*/ 174 h 1423"/>
              <a:gd name="T82" fmla="*/ 179 w 1276"/>
              <a:gd name="T83" fmla="*/ 172 h 1423"/>
              <a:gd name="T84" fmla="*/ 116 w 1276"/>
              <a:gd name="T85" fmla="*/ 109 h 1423"/>
              <a:gd name="T86" fmla="*/ 29 w 1276"/>
              <a:gd name="T87" fmla="*/ 104 h 1423"/>
              <a:gd name="T88" fmla="*/ 29 w 1276"/>
              <a:gd name="T89" fmla="*/ 31 h 1423"/>
              <a:gd name="T90" fmla="*/ 29 w 1276"/>
              <a:gd name="T91" fmla="*/ 9 h 1423"/>
              <a:gd name="T92" fmla="*/ 29 w 1276"/>
              <a:gd name="T93" fmla="*/ 0 h 1423"/>
              <a:gd name="T94" fmla="*/ 0 w 1276"/>
              <a:gd name="T95" fmla="*/ 1423 h 1423"/>
              <a:gd name="T96" fmla="*/ 1276 w 1276"/>
              <a:gd name="T97" fmla="*/ 534 h 1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76" h="1423">
                <a:moveTo>
                  <a:pt x="1276" y="534"/>
                </a:moveTo>
                <a:lnTo>
                  <a:pt x="1242" y="529"/>
                </a:lnTo>
                <a:lnTo>
                  <a:pt x="1223" y="532"/>
                </a:lnTo>
                <a:lnTo>
                  <a:pt x="1225" y="527"/>
                </a:lnTo>
                <a:lnTo>
                  <a:pt x="1196" y="524"/>
                </a:lnTo>
                <a:lnTo>
                  <a:pt x="1196" y="505"/>
                </a:lnTo>
                <a:lnTo>
                  <a:pt x="1172" y="502"/>
                </a:lnTo>
                <a:lnTo>
                  <a:pt x="1172" y="483"/>
                </a:lnTo>
                <a:lnTo>
                  <a:pt x="1148" y="481"/>
                </a:lnTo>
                <a:lnTo>
                  <a:pt x="1148" y="461"/>
                </a:lnTo>
                <a:lnTo>
                  <a:pt x="1123" y="459"/>
                </a:lnTo>
                <a:lnTo>
                  <a:pt x="1126" y="439"/>
                </a:lnTo>
                <a:lnTo>
                  <a:pt x="1094" y="434"/>
                </a:lnTo>
                <a:lnTo>
                  <a:pt x="1043" y="434"/>
                </a:lnTo>
                <a:lnTo>
                  <a:pt x="1007" y="439"/>
                </a:lnTo>
                <a:lnTo>
                  <a:pt x="1005" y="447"/>
                </a:lnTo>
                <a:lnTo>
                  <a:pt x="1005" y="459"/>
                </a:lnTo>
                <a:lnTo>
                  <a:pt x="985" y="461"/>
                </a:lnTo>
                <a:lnTo>
                  <a:pt x="983" y="471"/>
                </a:lnTo>
                <a:lnTo>
                  <a:pt x="981" y="481"/>
                </a:lnTo>
                <a:lnTo>
                  <a:pt x="964" y="483"/>
                </a:lnTo>
                <a:lnTo>
                  <a:pt x="959" y="495"/>
                </a:lnTo>
                <a:lnTo>
                  <a:pt x="959" y="502"/>
                </a:lnTo>
                <a:lnTo>
                  <a:pt x="939" y="505"/>
                </a:lnTo>
                <a:lnTo>
                  <a:pt x="937" y="517"/>
                </a:lnTo>
                <a:lnTo>
                  <a:pt x="937" y="524"/>
                </a:lnTo>
                <a:lnTo>
                  <a:pt x="915" y="527"/>
                </a:lnTo>
                <a:lnTo>
                  <a:pt x="913" y="529"/>
                </a:lnTo>
                <a:lnTo>
                  <a:pt x="893" y="527"/>
                </a:lnTo>
                <a:lnTo>
                  <a:pt x="840" y="534"/>
                </a:lnTo>
                <a:lnTo>
                  <a:pt x="840" y="595"/>
                </a:lnTo>
                <a:lnTo>
                  <a:pt x="840" y="595"/>
                </a:lnTo>
                <a:lnTo>
                  <a:pt x="840" y="876"/>
                </a:lnTo>
                <a:lnTo>
                  <a:pt x="765" y="876"/>
                </a:lnTo>
                <a:lnTo>
                  <a:pt x="763" y="600"/>
                </a:lnTo>
                <a:lnTo>
                  <a:pt x="763" y="544"/>
                </a:lnTo>
                <a:lnTo>
                  <a:pt x="707" y="536"/>
                </a:lnTo>
                <a:lnTo>
                  <a:pt x="690" y="539"/>
                </a:lnTo>
                <a:lnTo>
                  <a:pt x="688" y="536"/>
                </a:lnTo>
                <a:lnTo>
                  <a:pt x="668" y="534"/>
                </a:lnTo>
                <a:lnTo>
                  <a:pt x="668" y="527"/>
                </a:lnTo>
                <a:lnTo>
                  <a:pt x="661" y="515"/>
                </a:lnTo>
                <a:lnTo>
                  <a:pt x="646" y="512"/>
                </a:lnTo>
                <a:lnTo>
                  <a:pt x="646" y="502"/>
                </a:lnTo>
                <a:lnTo>
                  <a:pt x="639" y="493"/>
                </a:lnTo>
                <a:lnTo>
                  <a:pt x="625" y="490"/>
                </a:lnTo>
                <a:lnTo>
                  <a:pt x="625" y="481"/>
                </a:lnTo>
                <a:lnTo>
                  <a:pt x="617" y="471"/>
                </a:lnTo>
                <a:lnTo>
                  <a:pt x="603" y="468"/>
                </a:lnTo>
                <a:lnTo>
                  <a:pt x="600" y="456"/>
                </a:lnTo>
                <a:lnTo>
                  <a:pt x="598" y="449"/>
                </a:lnTo>
                <a:lnTo>
                  <a:pt x="559" y="444"/>
                </a:lnTo>
                <a:lnTo>
                  <a:pt x="511" y="444"/>
                </a:lnTo>
                <a:lnTo>
                  <a:pt x="482" y="449"/>
                </a:lnTo>
                <a:lnTo>
                  <a:pt x="482" y="466"/>
                </a:lnTo>
                <a:lnTo>
                  <a:pt x="460" y="471"/>
                </a:lnTo>
                <a:lnTo>
                  <a:pt x="460" y="488"/>
                </a:lnTo>
                <a:lnTo>
                  <a:pt x="436" y="493"/>
                </a:lnTo>
                <a:lnTo>
                  <a:pt x="436" y="510"/>
                </a:lnTo>
                <a:lnTo>
                  <a:pt x="411" y="512"/>
                </a:lnTo>
                <a:lnTo>
                  <a:pt x="411" y="532"/>
                </a:lnTo>
                <a:lnTo>
                  <a:pt x="385" y="534"/>
                </a:lnTo>
                <a:lnTo>
                  <a:pt x="385" y="536"/>
                </a:lnTo>
                <a:lnTo>
                  <a:pt x="382" y="536"/>
                </a:lnTo>
                <a:lnTo>
                  <a:pt x="382" y="328"/>
                </a:lnTo>
                <a:lnTo>
                  <a:pt x="322" y="328"/>
                </a:lnTo>
                <a:lnTo>
                  <a:pt x="322" y="274"/>
                </a:lnTo>
                <a:lnTo>
                  <a:pt x="264" y="274"/>
                </a:lnTo>
                <a:lnTo>
                  <a:pt x="264" y="233"/>
                </a:lnTo>
                <a:lnTo>
                  <a:pt x="201" y="233"/>
                </a:lnTo>
                <a:lnTo>
                  <a:pt x="201" y="328"/>
                </a:lnTo>
                <a:lnTo>
                  <a:pt x="179" y="328"/>
                </a:lnTo>
                <a:lnTo>
                  <a:pt x="179" y="257"/>
                </a:lnTo>
                <a:lnTo>
                  <a:pt x="181" y="255"/>
                </a:lnTo>
                <a:lnTo>
                  <a:pt x="181" y="252"/>
                </a:lnTo>
                <a:lnTo>
                  <a:pt x="179" y="252"/>
                </a:lnTo>
                <a:lnTo>
                  <a:pt x="179" y="218"/>
                </a:lnTo>
                <a:lnTo>
                  <a:pt x="181" y="213"/>
                </a:lnTo>
                <a:lnTo>
                  <a:pt x="181" y="213"/>
                </a:lnTo>
                <a:lnTo>
                  <a:pt x="179" y="213"/>
                </a:lnTo>
                <a:lnTo>
                  <a:pt x="179" y="177"/>
                </a:lnTo>
                <a:lnTo>
                  <a:pt x="181" y="174"/>
                </a:lnTo>
                <a:lnTo>
                  <a:pt x="181" y="172"/>
                </a:lnTo>
                <a:lnTo>
                  <a:pt x="179" y="172"/>
                </a:lnTo>
                <a:lnTo>
                  <a:pt x="179" y="114"/>
                </a:lnTo>
                <a:lnTo>
                  <a:pt x="116" y="109"/>
                </a:lnTo>
                <a:lnTo>
                  <a:pt x="43" y="104"/>
                </a:lnTo>
                <a:lnTo>
                  <a:pt x="29" y="104"/>
                </a:lnTo>
                <a:lnTo>
                  <a:pt x="29" y="51"/>
                </a:lnTo>
                <a:lnTo>
                  <a:pt x="29" y="31"/>
                </a:lnTo>
                <a:lnTo>
                  <a:pt x="29" y="26"/>
                </a:lnTo>
                <a:lnTo>
                  <a:pt x="29" y="9"/>
                </a:lnTo>
                <a:lnTo>
                  <a:pt x="29" y="4"/>
                </a:lnTo>
                <a:lnTo>
                  <a:pt x="29" y="0"/>
                </a:lnTo>
                <a:lnTo>
                  <a:pt x="0" y="0"/>
                </a:lnTo>
                <a:lnTo>
                  <a:pt x="0" y="1423"/>
                </a:lnTo>
                <a:lnTo>
                  <a:pt x="1276" y="1423"/>
                </a:lnTo>
                <a:lnTo>
                  <a:pt x="1276" y="534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1" name="Freeform 17"/>
          <p:cNvSpPr>
            <a:spLocks/>
          </p:cNvSpPr>
          <p:nvPr/>
        </p:nvSpPr>
        <p:spPr bwMode="auto">
          <a:xfrm>
            <a:off x="3047603" y="4113886"/>
            <a:ext cx="2035444" cy="2744114"/>
          </a:xfrm>
          <a:custGeom>
            <a:avLst/>
            <a:gdLst>
              <a:gd name="T0" fmla="*/ 1281 w 1281"/>
              <a:gd name="T1" fmla="*/ 1727 h 1727"/>
              <a:gd name="T2" fmla="*/ 1194 w 1281"/>
              <a:gd name="T3" fmla="*/ 304 h 1727"/>
              <a:gd name="T4" fmla="*/ 1194 w 1281"/>
              <a:gd name="T5" fmla="*/ 284 h 1727"/>
              <a:gd name="T6" fmla="*/ 1194 w 1281"/>
              <a:gd name="T7" fmla="*/ 265 h 1727"/>
              <a:gd name="T8" fmla="*/ 1080 w 1281"/>
              <a:gd name="T9" fmla="*/ 126 h 1727"/>
              <a:gd name="T10" fmla="*/ 1073 w 1281"/>
              <a:gd name="T11" fmla="*/ 80 h 1727"/>
              <a:gd name="T12" fmla="*/ 1063 w 1281"/>
              <a:gd name="T13" fmla="*/ 92 h 1727"/>
              <a:gd name="T14" fmla="*/ 1063 w 1281"/>
              <a:gd name="T15" fmla="*/ 12 h 1727"/>
              <a:gd name="T16" fmla="*/ 1061 w 1281"/>
              <a:gd name="T17" fmla="*/ 0 h 1727"/>
              <a:gd name="T18" fmla="*/ 1053 w 1281"/>
              <a:gd name="T19" fmla="*/ 92 h 1727"/>
              <a:gd name="T20" fmla="*/ 1053 w 1281"/>
              <a:gd name="T21" fmla="*/ 12 h 1727"/>
              <a:gd name="T22" fmla="*/ 1048 w 1281"/>
              <a:gd name="T23" fmla="*/ 0 h 1727"/>
              <a:gd name="T24" fmla="*/ 1041 w 1281"/>
              <a:gd name="T25" fmla="*/ 92 h 1727"/>
              <a:gd name="T26" fmla="*/ 1041 w 1281"/>
              <a:gd name="T27" fmla="*/ 12 h 1727"/>
              <a:gd name="T28" fmla="*/ 1039 w 1281"/>
              <a:gd name="T29" fmla="*/ 0 h 1727"/>
              <a:gd name="T30" fmla="*/ 1031 w 1281"/>
              <a:gd name="T31" fmla="*/ 92 h 1727"/>
              <a:gd name="T32" fmla="*/ 1031 w 1281"/>
              <a:gd name="T33" fmla="*/ 12 h 1727"/>
              <a:gd name="T34" fmla="*/ 1027 w 1281"/>
              <a:gd name="T35" fmla="*/ 0 h 1727"/>
              <a:gd name="T36" fmla="*/ 1019 w 1281"/>
              <a:gd name="T37" fmla="*/ 92 h 1727"/>
              <a:gd name="T38" fmla="*/ 1019 w 1281"/>
              <a:gd name="T39" fmla="*/ 12 h 1727"/>
              <a:gd name="T40" fmla="*/ 1017 w 1281"/>
              <a:gd name="T41" fmla="*/ 0 h 1727"/>
              <a:gd name="T42" fmla="*/ 1010 w 1281"/>
              <a:gd name="T43" fmla="*/ 92 h 1727"/>
              <a:gd name="T44" fmla="*/ 1000 w 1281"/>
              <a:gd name="T45" fmla="*/ 80 h 1727"/>
              <a:gd name="T46" fmla="*/ 1000 w 1281"/>
              <a:gd name="T47" fmla="*/ 257 h 1727"/>
              <a:gd name="T48" fmla="*/ 1000 w 1281"/>
              <a:gd name="T49" fmla="*/ 282 h 1727"/>
              <a:gd name="T50" fmla="*/ 971 w 1281"/>
              <a:gd name="T51" fmla="*/ 304 h 1727"/>
              <a:gd name="T52" fmla="*/ 971 w 1281"/>
              <a:gd name="T53" fmla="*/ 313 h 1727"/>
              <a:gd name="T54" fmla="*/ 971 w 1281"/>
              <a:gd name="T55" fmla="*/ 335 h 1727"/>
              <a:gd name="T56" fmla="*/ 971 w 1281"/>
              <a:gd name="T57" fmla="*/ 403 h 1727"/>
              <a:gd name="T58" fmla="*/ 968 w 1281"/>
              <a:gd name="T59" fmla="*/ 413 h 1727"/>
              <a:gd name="T60" fmla="*/ 932 w 1281"/>
              <a:gd name="T61" fmla="*/ 738 h 1727"/>
              <a:gd name="T62" fmla="*/ 814 w 1281"/>
              <a:gd name="T63" fmla="*/ 515 h 1727"/>
              <a:gd name="T64" fmla="*/ 746 w 1281"/>
              <a:gd name="T65" fmla="*/ 386 h 1727"/>
              <a:gd name="T66" fmla="*/ 719 w 1281"/>
              <a:gd name="T67" fmla="*/ 515 h 1727"/>
              <a:gd name="T68" fmla="*/ 608 w 1281"/>
              <a:gd name="T69" fmla="*/ 386 h 1727"/>
              <a:gd name="T70" fmla="*/ 557 w 1281"/>
              <a:gd name="T71" fmla="*/ 515 h 1727"/>
              <a:gd name="T72" fmla="*/ 513 w 1281"/>
              <a:gd name="T73" fmla="*/ 1195 h 1727"/>
              <a:gd name="T74" fmla="*/ 458 w 1281"/>
              <a:gd name="T75" fmla="*/ 1200 h 1727"/>
              <a:gd name="T76" fmla="*/ 431 w 1281"/>
              <a:gd name="T77" fmla="*/ 1202 h 1727"/>
              <a:gd name="T78" fmla="*/ 412 w 1281"/>
              <a:gd name="T79" fmla="*/ 1180 h 1727"/>
              <a:gd name="T80" fmla="*/ 370 w 1281"/>
              <a:gd name="T81" fmla="*/ 1207 h 1727"/>
              <a:gd name="T82" fmla="*/ 370 w 1281"/>
              <a:gd name="T83" fmla="*/ 1210 h 1727"/>
              <a:gd name="T84" fmla="*/ 370 w 1281"/>
              <a:gd name="T85" fmla="*/ 1200 h 1727"/>
              <a:gd name="T86" fmla="*/ 322 w 1281"/>
              <a:gd name="T87" fmla="*/ 1188 h 1727"/>
              <a:gd name="T88" fmla="*/ 312 w 1281"/>
              <a:gd name="T89" fmla="*/ 1202 h 1727"/>
              <a:gd name="T90" fmla="*/ 269 w 1281"/>
              <a:gd name="T91" fmla="*/ 1197 h 1727"/>
              <a:gd name="T92" fmla="*/ 140 w 1281"/>
              <a:gd name="T93" fmla="*/ 1193 h 1727"/>
              <a:gd name="T94" fmla="*/ 0 w 1281"/>
              <a:gd name="T95" fmla="*/ 1210 h 1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81" h="1727">
                <a:moveTo>
                  <a:pt x="0" y="1727"/>
                </a:moveTo>
                <a:lnTo>
                  <a:pt x="1281" y="1727"/>
                </a:lnTo>
                <a:lnTo>
                  <a:pt x="1281" y="304"/>
                </a:lnTo>
                <a:lnTo>
                  <a:pt x="1194" y="304"/>
                </a:lnTo>
                <a:lnTo>
                  <a:pt x="1194" y="291"/>
                </a:lnTo>
                <a:lnTo>
                  <a:pt x="1194" y="284"/>
                </a:lnTo>
                <a:lnTo>
                  <a:pt x="1194" y="267"/>
                </a:lnTo>
                <a:lnTo>
                  <a:pt x="1194" y="265"/>
                </a:lnTo>
                <a:lnTo>
                  <a:pt x="1080" y="265"/>
                </a:lnTo>
                <a:lnTo>
                  <a:pt x="1080" y="126"/>
                </a:lnTo>
                <a:lnTo>
                  <a:pt x="1080" y="80"/>
                </a:lnTo>
                <a:lnTo>
                  <a:pt x="1073" y="80"/>
                </a:lnTo>
                <a:lnTo>
                  <a:pt x="1073" y="92"/>
                </a:lnTo>
                <a:lnTo>
                  <a:pt x="1063" y="92"/>
                </a:lnTo>
                <a:lnTo>
                  <a:pt x="1063" y="12"/>
                </a:lnTo>
                <a:lnTo>
                  <a:pt x="1063" y="12"/>
                </a:lnTo>
                <a:lnTo>
                  <a:pt x="1063" y="0"/>
                </a:lnTo>
                <a:lnTo>
                  <a:pt x="1061" y="0"/>
                </a:lnTo>
                <a:lnTo>
                  <a:pt x="1061" y="92"/>
                </a:lnTo>
                <a:lnTo>
                  <a:pt x="1053" y="92"/>
                </a:lnTo>
                <a:lnTo>
                  <a:pt x="1053" y="12"/>
                </a:lnTo>
                <a:lnTo>
                  <a:pt x="1053" y="12"/>
                </a:lnTo>
                <a:lnTo>
                  <a:pt x="1053" y="0"/>
                </a:lnTo>
                <a:lnTo>
                  <a:pt x="1048" y="0"/>
                </a:lnTo>
                <a:lnTo>
                  <a:pt x="1048" y="92"/>
                </a:lnTo>
                <a:lnTo>
                  <a:pt x="1041" y="92"/>
                </a:lnTo>
                <a:lnTo>
                  <a:pt x="1041" y="12"/>
                </a:lnTo>
                <a:lnTo>
                  <a:pt x="1041" y="12"/>
                </a:lnTo>
                <a:lnTo>
                  <a:pt x="1041" y="0"/>
                </a:lnTo>
                <a:lnTo>
                  <a:pt x="1039" y="0"/>
                </a:lnTo>
                <a:lnTo>
                  <a:pt x="1039" y="92"/>
                </a:lnTo>
                <a:lnTo>
                  <a:pt x="1031" y="92"/>
                </a:lnTo>
                <a:lnTo>
                  <a:pt x="1031" y="12"/>
                </a:lnTo>
                <a:lnTo>
                  <a:pt x="1031" y="12"/>
                </a:lnTo>
                <a:lnTo>
                  <a:pt x="1029" y="0"/>
                </a:lnTo>
                <a:lnTo>
                  <a:pt x="1027" y="0"/>
                </a:lnTo>
                <a:lnTo>
                  <a:pt x="1027" y="92"/>
                </a:lnTo>
                <a:lnTo>
                  <a:pt x="1019" y="92"/>
                </a:lnTo>
                <a:lnTo>
                  <a:pt x="1019" y="12"/>
                </a:lnTo>
                <a:lnTo>
                  <a:pt x="1019" y="12"/>
                </a:lnTo>
                <a:lnTo>
                  <a:pt x="1019" y="0"/>
                </a:lnTo>
                <a:lnTo>
                  <a:pt x="1017" y="0"/>
                </a:lnTo>
                <a:lnTo>
                  <a:pt x="1017" y="92"/>
                </a:lnTo>
                <a:lnTo>
                  <a:pt x="1010" y="92"/>
                </a:lnTo>
                <a:lnTo>
                  <a:pt x="1007" y="80"/>
                </a:lnTo>
                <a:lnTo>
                  <a:pt x="1000" y="80"/>
                </a:lnTo>
                <a:lnTo>
                  <a:pt x="1000" y="253"/>
                </a:lnTo>
                <a:lnTo>
                  <a:pt x="1000" y="257"/>
                </a:lnTo>
                <a:lnTo>
                  <a:pt x="1000" y="274"/>
                </a:lnTo>
                <a:lnTo>
                  <a:pt x="1000" y="282"/>
                </a:lnTo>
                <a:lnTo>
                  <a:pt x="1000" y="304"/>
                </a:lnTo>
                <a:lnTo>
                  <a:pt x="971" y="304"/>
                </a:lnTo>
                <a:lnTo>
                  <a:pt x="971" y="308"/>
                </a:lnTo>
                <a:lnTo>
                  <a:pt x="971" y="313"/>
                </a:lnTo>
                <a:lnTo>
                  <a:pt x="971" y="333"/>
                </a:lnTo>
                <a:lnTo>
                  <a:pt x="971" y="335"/>
                </a:lnTo>
                <a:lnTo>
                  <a:pt x="971" y="355"/>
                </a:lnTo>
                <a:lnTo>
                  <a:pt x="971" y="403"/>
                </a:lnTo>
                <a:lnTo>
                  <a:pt x="968" y="403"/>
                </a:lnTo>
                <a:lnTo>
                  <a:pt x="968" y="413"/>
                </a:lnTo>
                <a:lnTo>
                  <a:pt x="932" y="413"/>
                </a:lnTo>
                <a:lnTo>
                  <a:pt x="932" y="738"/>
                </a:lnTo>
                <a:lnTo>
                  <a:pt x="814" y="738"/>
                </a:lnTo>
                <a:lnTo>
                  <a:pt x="814" y="515"/>
                </a:lnTo>
                <a:lnTo>
                  <a:pt x="746" y="515"/>
                </a:lnTo>
                <a:lnTo>
                  <a:pt x="746" y="386"/>
                </a:lnTo>
                <a:lnTo>
                  <a:pt x="719" y="386"/>
                </a:lnTo>
                <a:lnTo>
                  <a:pt x="719" y="515"/>
                </a:lnTo>
                <a:lnTo>
                  <a:pt x="608" y="515"/>
                </a:lnTo>
                <a:lnTo>
                  <a:pt x="608" y="386"/>
                </a:lnTo>
                <a:lnTo>
                  <a:pt x="557" y="386"/>
                </a:lnTo>
                <a:lnTo>
                  <a:pt x="557" y="515"/>
                </a:lnTo>
                <a:lnTo>
                  <a:pt x="513" y="515"/>
                </a:lnTo>
                <a:lnTo>
                  <a:pt x="513" y="1195"/>
                </a:lnTo>
                <a:lnTo>
                  <a:pt x="475" y="1197"/>
                </a:lnTo>
                <a:lnTo>
                  <a:pt x="458" y="1200"/>
                </a:lnTo>
                <a:lnTo>
                  <a:pt x="433" y="1202"/>
                </a:lnTo>
                <a:lnTo>
                  <a:pt x="431" y="1202"/>
                </a:lnTo>
                <a:lnTo>
                  <a:pt x="421" y="1188"/>
                </a:lnTo>
                <a:lnTo>
                  <a:pt x="412" y="1180"/>
                </a:lnTo>
                <a:lnTo>
                  <a:pt x="373" y="1200"/>
                </a:lnTo>
                <a:lnTo>
                  <a:pt x="370" y="1207"/>
                </a:lnTo>
                <a:lnTo>
                  <a:pt x="370" y="1210"/>
                </a:lnTo>
                <a:lnTo>
                  <a:pt x="370" y="1210"/>
                </a:lnTo>
                <a:lnTo>
                  <a:pt x="370" y="1207"/>
                </a:lnTo>
                <a:lnTo>
                  <a:pt x="370" y="1200"/>
                </a:lnTo>
                <a:lnTo>
                  <a:pt x="332" y="1180"/>
                </a:lnTo>
                <a:lnTo>
                  <a:pt x="322" y="1188"/>
                </a:lnTo>
                <a:lnTo>
                  <a:pt x="312" y="1202"/>
                </a:lnTo>
                <a:lnTo>
                  <a:pt x="312" y="1202"/>
                </a:lnTo>
                <a:lnTo>
                  <a:pt x="288" y="1200"/>
                </a:lnTo>
                <a:lnTo>
                  <a:pt x="269" y="1197"/>
                </a:lnTo>
                <a:lnTo>
                  <a:pt x="160" y="1193"/>
                </a:lnTo>
                <a:lnTo>
                  <a:pt x="140" y="1193"/>
                </a:lnTo>
                <a:lnTo>
                  <a:pt x="22" y="1205"/>
                </a:lnTo>
                <a:lnTo>
                  <a:pt x="0" y="1210"/>
                </a:lnTo>
                <a:lnTo>
                  <a:pt x="0" y="172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2" name="Freeform 18"/>
          <p:cNvSpPr>
            <a:spLocks noEditPoints="1"/>
          </p:cNvSpPr>
          <p:nvPr/>
        </p:nvSpPr>
        <p:spPr bwMode="auto">
          <a:xfrm>
            <a:off x="1015337" y="4202867"/>
            <a:ext cx="2032266" cy="2655133"/>
          </a:xfrm>
          <a:custGeom>
            <a:avLst/>
            <a:gdLst>
              <a:gd name="T0" fmla="*/ 933 w 1279"/>
              <a:gd name="T1" fmla="*/ 988 h 1671"/>
              <a:gd name="T2" fmla="*/ 712 w 1279"/>
              <a:gd name="T3" fmla="*/ 933 h 1671"/>
              <a:gd name="T4" fmla="*/ 577 w 1279"/>
              <a:gd name="T5" fmla="*/ 1207 h 1671"/>
              <a:gd name="T6" fmla="*/ 303 w 1279"/>
              <a:gd name="T7" fmla="*/ 1336 h 1671"/>
              <a:gd name="T8" fmla="*/ 230 w 1279"/>
              <a:gd name="T9" fmla="*/ 517 h 1671"/>
              <a:gd name="T10" fmla="*/ 194 w 1279"/>
              <a:gd name="T11" fmla="*/ 505 h 1671"/>
              <a:gd name="T12" fmla="*/ 240 w 1279"/>
              <a:gd name="T13" fmla="*/ 498 h 1671"/>
              <a:gd name="T14" fmla="*/ 211 w 1279"/>
              <a:gd name="T15" fmla="*/ 486 h 1671"/>
              <a:gd name="T16" fmla="*/ 194 w 1279"/>
              <a:gd name="T17" fmla="*/ 481 h 1671"/>
              <a:gd name="T18" fmla="*/ 192 w 1279"/>
              <a:gd name="T19" fmla="*/ 432 h 1671"/>
              <a:gd name="T20" fmla="*/ 182 w 1279"/>
              <a:gd name="T21" fmla="*/ 427 h 1671"/>
              <a:gd name="T22" fmla="*/ 204 w 1279"/>
              <a:gd name="T23" fmla="*/ 425 h 1671"/>
              <a:gd name="T24" fmla="*/ 218 w 1279"/>
              <a:gd name="T25" fmla="*/ 425 h 1671"/>
              <a:gd name="T26" fmla="*/ 233 w 1279"/>
              <a:gd name="T27" fmla="*/ 418 h 1671"/>
              <a:gd name="T28" fmla="*/ 235 w 1279"/>
              <a:gd name="T29" fmla="*/ 410 h 1671"/>
              <a:gd name="T30" fmla="*/ 189 w 1279"/>
              <a:gd name="T31" fmla="*/ 398 h 1671"/>
              <a:gd name="T32" fmla="*/ 172 w 1279"/>
              <a:gd name="T33" fmla="*/ 379 h 1671"/>
              <a:gd name="T34" fmla="*/ 168 w 1279"/>
              <a:gd name="T35" fmla="*/ 245 h 1671"/>
              <a:gd name="T36" fmla="*/ 163 w 1279"/>
              <a:gd name="T37" fmla="*/ 146 h 1671"/>
              <a:gd name="T38" fmla="*/ 158 w 1279"/>
              <a:gd name="T39" fmla="*/ 63 h 1671"/>
              <a:gd name="T40" fmla="*/ 155 w 1279"/>
              <a:gd name="T41" fmla="*/ 0 h 1671"/>
              <a:gd name="T42" fmla="*/ 153 w 1279"/>
              <a:gd name="T43" fmla="*/ 0 h 1671"/>
              <a:gd name="T44" fmla="*/ 151 w 1279"/>
              <a:gd name="T45" fmla="*/ 65 h 1671"/>
              <a:gd name="T46" fmla="*/ 148 w 1279"/>
              <a:gd name="T47" fmla="*/ 146 h 1671"/>
              <a:gd name="T48" fmla="*/ 146 w 1279"/>
              <a:gd name="T49" fmla="*/ 374 h 1671"/>
              <a:gd name="T50" fmla="*/ 138 w 1279"/>
              <a:gd name="T51" fmla="*/ 386 h 1671"/>
              <a:gd name="T52" fmla="*/ 117 w 1279"/>
              <a:gd name="T53" fmla="*/ 401 h 1671"/>
              <a:gd name="T54" fmla="*/ 80 w 1279"/>
              <a:gd name="T55" fmla="*/ 418 h 1671"/>
              <a:gd name="T56" fmla="*/ 95 w 1279"/>
              <a:gd name="T57" fmla="*/ 425 h 1671"/>
              <a:gd name="T58" fmla="*/ 112 w 1279"/>
              <a:gd name="T59" fmla="*/ 427 h 1671"/>
              <a:gd name="T60" fmla="*/ 129 w 1279"/>
              <a:gd name="T61" fmla="*/ 427 h 1671"/>
              <a:gd name="T62" fmla="*/ 119 w 1279"/>
              <a:gd name="T63" fmla="*/ 439 h 1671"/>
              <a:gd name="T64" fmla="*/ 121 w 1279"/>
              <a:gd name="T65" fmla="*/ 481 h 1671"/>
              <a:gd name="T66" fmla="*/ 100 w 1279"/>
              <a:gd name="T67" fmla="*/ 486 h 1671"/>
              <a:gd name="T68" fmla="*/ 75 w 1279"/>
              <a:gd name="T69" fmla="*/ 498 h 1671"/>
              <a:gd name="T70" fmla="*/ 121 w 1279"/>
              <a:gd name="T71" fmla="*/ 507 h 1671"/>
              <a:gd name="T72" fmla="*/ 85 w 1279"/>
              <a:gd name="T73" fmla="*/ 520 h 1671"/>
              <a:gd name="T74" fmla="*/ 27 w 1279"/>
              <a:gd name="T75" fmla="*/ 1333 h 1671"/>
              <a:gd name="T76" fmla="*/ 126 w 1279"/>
              <a:gd name="T77" fmla="*/ 498 h 1671"/>
              <a:gd name="T78" fmla="*/ 121 w 1279"/>
              <a:gd name="T79" fmla="*/ 498 h 1671"/>
              <a:gd name="T80" fmla="*/ 121 w 1279"/>
              <a:gd name="T81" fmla="*/ 568 h 1671"/>
              <a:gd name="T82" fmla="*/ 119 w 1279"/>
              <a:gd name="T83" fmla="*/ 656 h 1671"/>
              <a:gd name="T84" fmla="*/ 138 w 1279"/>
              <a:gd name="T85" fmla="*/ 799 h 1671"/>
              <a:gd name="T86" fmla="*/ 124 w 1279"/>
              <a:gd name="T87" fmla="*/ 814 h 1671"/>
              <a:gd name="T88" fmla="*/ 119 w 1279"/>
              <a:gd name="T89" fmla="*/ 937 h 1671"/>
              <a:gd name="T90" fmla="*/ 141 w 1279"/>
              <a:gd name="T91" fmla="*/ 1071 h 1671"/>
              <a:gd name="T92" fmla="*/ 121 w 1279"/>
              <a:gd name="T93" fmla="*/ 1188 h 1671"/>
              <a:gd name="T94" fmla="*/ 129 w 1279"/>
              <a:gd name="T95" fmla="*/ 1185 h 1671"/>
              <a:gd name="T96" fmla="*/ 182 w 1279"/>
              <a:gd name="T97" fmla="*/ 656 h 1671"/>
              <a:gd name="T98" fmla="*/ 189 w 1279"/>
              <a:gd name="T99" fmla="*/ 799 h 1671"/>
              <a:gd name="T100" fmla="*/ 199 w 1279"/>
              <a:gd name="T101" fmla="*/ 937 h 1671"/>
              <a:gd name="T102" fmla="*/ 199 w 1279"/>
              <a:gd name="T103" fmla="*/ 957 h 1671"/>
              <a:gd name="T104" fmla="*/ 184 w 1279"/>
              <a:gd name="T105" fmla="*/ 1185 h 1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79" h="1671">
                <a:moveTo>
                  <a:pt x="1279" y="1154"/>
                </a:moveTo>
                <a:lnTo>
                  <a:pt x="1182" y="1178"/>
                </a:lnTo>
                <a:lnTo>
                  <a:pt x="1100" y="1212"/>
                </a:lnTo>
                <a:lnTo>
                  <a:pt x="1063" y="1212"/>
                </a:lnTo>
                <a:lnTo>
                  <a:pt x="1063" y="988"/>
                </a:lnTo>
                <a:lnTo>
                  <a:pt x="933" y="988"/>
                </a:lnTo>
                <a:lnTo>
                  <a:pt x="933" y="933"/>
                </a:lnTo>
                <a:lnTo>
                  <a:pt x="894" y="933"/>
                </a:lnTo>
                <a:lnTo>
                  <a:pt x="894" y="877"/>
                </a:lnTo>
                <a:lnTo>
                  <a:pt x="783" y="877"/>
                </a:lnTo>
                <a:lnTo>
                  <a:pt x="783" y="933"/>
                </a:lnTo>
                <a:lnTo>
                  <a:pt x="712" y="933"/>
                </a:lnTo>
                <a:lnTo>
                  <a:pt x="712" y="988"/>
                </a:lnTo>
                <a:lnTo>
                  <a:pt x="671" y="988"/>
                </a:lnTo>
                <a:lnTo>
                  <a:pt x="671" y="1183"/>
                </a:lnTo>
                <a:lnTo>
                  <a:pt x="659" y="1180"/>
                </a:lnTo>
                <a:lnTo>
                  <a:pt x="618" y="1188"/>
                </a:lnTo>
                <a:lnTo>
                  <a:pt x="577" y="1207"/>
                </a:lnTo>
                <a:lnTo>
                  <a:pt x="543" y="1236"/>
                </a:lnTo>
                <a:lnTo>
                  <a:pt x="519" y="1275"/>
                </a:lnTo>
                <a:lnTo>
                  <a:pt x="506" y="1309"/>
                </a:lnTo>
                <a:lnTo>
                  <a:pt x="315" y="1309"/>
                </a:lnTo>
                <a:lnTo>
                  <a:pt x="303" y="1314"/>
                </a:lnTo>
                <a:lnTo>
                  <a:pt x="303" y="1336"/>
                </a:lnTo>
                <a:lnTo>
                  <a:pt x="247" y="1333"/>
                </a:lnTo>
                <a:lnTo>
                  <a:pt x="243" y="520"/>
                </a:lnTo>
                <a:lnTo>
                  <a:pt x="243" y="520"/>
                </a:lnTo>
                <a:lnTo>
                  <a:pt x="240" y="520"/>
                </a:lnTo>
                <a:lnTo>
                  <a:pt x="235" y="517"/>
                </a:lnTo>
                <a:lnTo>
                  <a:pt x="230" y="517"/>
                </a:lnTo>
                <a:lnTo>
                  <a:pt x="230" y="517"/>
                </a:lnTo>
                <a:lnTo>
                  <a:pt x="230" y="510"/>
                </a:lnTo>
                <a:lnTo>
                  <a:pt x="228" y="507"/>
                </a:lnTo>
                <a:lnTo>
                  <a:pt x="221" y="507"/>
                </a:lnTo>
                <a:lnTo>
                  <a:pt x="209" y="507"/>
                </a:lnTo>
                <a:lnTo>
                  <a:pt x="194" y="505"/>
                </a:lnTo>
                <a:lnTo>
                  <a:pt x="184" y="505"/>
                </a:lnTo>
                <a:lnTo>
                  <a:pt x="184" y="500"/>
                </a:lnTo>
                <a:lnTo>
                  <a:pt x="192" y="500"/>
                </a:lnTo>
                <a:lnTo>
                  <a:pt x="211" y="500"/>
                </a:lnTo>
                <a:lnTo>
                  <a:pt x="228" y="498"/>
                </a:lnTo>
                <a:lnTo>
                  <a:pt x="240" y="498"/>
                </a:lnTo>
                <a:lnTo>
                  <a:pt x="247" y="495"/>
                </a:lnTo>
                <a:lnTo>
                  <a:pt x="247" y="493"/>
                </a:lnTo>
                <a:lnTo>
                  <a:pt x="247" y="490"/>
                </a:lnTo>
                <a:lnTo>
                  <a:pt x="240" y="488"/>
                </a:lnTo>
                <a:lnTo>
                  <a:pt x="228" y="486"/>
                </a:lnTo>
                <a:lnTo>
                  <a:pt x="211" y="486"/>
                </a:lnTo>
                <a:lnTo>
                  <a:pt x="189" y="486"/>
                </a:lnTo>
                <a:lnTo>
                  <a:pt x="184" y="486"/>
                </a:lnTo>
                <a:lnTo>
                  <a:pt x="184" y="483"/>
                </a:lnTo>
                <a:lnTo>
                  <a:pt x="187" y="483"/>
                </a:lnTo>
                <a:lnTo>
                  <a:pt x="192" y="481"/>
                </a:lnTo>
                <a:lnTo>
                  <a:pt x="194" y="481"/>
                </a:lnTo>
                <a:lnTo>
                  <a:pt x="194" y="478"/>
                </a:lnTo>
                <a:lnTo>
                  <a:pt x="194" y="469"/>
                </a:lnTo>
                <a:lnTo>
                  <a:pt x="192" y="459"/>
                </a:lnTo>
                <a:lnTo>
                  <a:pt x="192" y="449"/>
                </a:lnTo>
                <a:lnTo>
                  <a:pt x="192" y="439"/>
                </a:lnTo>
                <a:lnTo>
                  <a:pt x="192" y="432"/>
                </a:lnTo>
                <a:lnTo>
                  <a:pt x="192" y="430"/>
                </a:lnTo>
                <a:lnTo>
                  <a:pt x="192" y="430"/>
                </a:lnTo>
                <a:lnTo>
                  <a:pt x="189" y="427"/>
                </a:lnTo>
                <a:lnTo>
                  <a:pt x="184" y="427"/>
                </a:lnTo>
                <a:lnTo>
                  <a:pt x="182" y="427"/>
                </a:lnTo>
                <a:lnTo>
                  <a:pt x="182" y="427"/>
                </a:lnTo>
                <a:lnTo>
                  <a:pt x="184" y="427"/>
                </a:lnTo>
                <a:lnTo>
                  <a:pt x="189" y="427"/>
                </a:lnTo>
                <a:lnTo>
                  <a:pt x="189" y="427"/>
                </a:lnTo>
                <a:lnTo>
                  <a:pt x="199" y="427"/>
                </a:lnTo>
                <a:lnTo>
                  <a:pt x="204" y="425"/>
                </a:lnTo>
                <a:lnTo>
                  <a:pt x="204" y="425"/>
                </a:lnTo>
                <a:lnTo>
                  <a:pt x="204" y="425"/>
                </a:lnTo>
                <a:lnTo>
                  <a:pt x="209" y="425"/>
                </a:lnTo>
                <a:lnTo>
                  <a:pt x="214" y="425"/>
                </a:lnTo>
                <a:lnTo>
                  <a:pt x="214" y="425"/>
                </a:lnTo>
                <a:lnTo>
                  <a:pt x="214" y="425"/>
                </a:lnTo>
                <a:lnTo>
                  <a:pt x="218" y="425"/>
                </a:lnTo>
                <a:lnTo>
                  <a:pt x="221" y="422"/>
                </a:lnTo>
                <a:lnTo>
                  <a:pt x="221" y="422"/>
                </a:lnTo>
                <a:lnTo>
                  <a:pt x="221" y="422"/>
                </a:lnTo>
                <a:lnTo>
                  <a:pt x="221" y="422"/>
                </a:lnTo>
                <a:lnTo>
                  <a:pt x="230" y="418"/>
                </a:lnTo>
                <a:lnTo>
                  <a:pt x="233" y="418"/>
                </a:lnTo>
                <a:lnTo>
                  <a:pt x="233" y="418"/>
                </a:lnTo>
                <a:lnTo>
                  <a:pt x="235" y="415"/>
                </a:lnTo>
                <a:lnTo>
                  <a:pt x="235" y="413"/>
                </a:lnTo>
                <a:lnTo>
                  <a:pt x="235" y="413"/>
                </a:lnTo>
                <a:lnTo>
                  <a:pt x="235" y="410"/>
                </a:lnTo>
                <a:lnTo>
                  <a:pt x="235" y="410"/>
                </a:lnTo>
                <a:lnTo>
                  <a:pt x="221" y="403"/>
                </a:lnTo>
                <a:lnTo>
                  <a:pt x="218" y="403"/>
                </a:lnTo>
                <a:lnTo>
                  <a:pt x="209" y="401"/>
                </a:lnTo>
                <a:lnTo>
                  <a:pt x="197" y="401"/>
                </a:lnTo>
                <a:lnTo>
                  <a:pt x="194" y="401"/>
                </a:lnTo>
                <a:lnTo>
                  <a:pt x="189" y="398"/>
                </a:lnTo>
                <a:lnTo>
                  <a:pt x="187" y="396"/>
                </a:lnTo>
                <a:lnTo>
                  <a:pt x="182" y="393"/>
                </a:lnTo>
                <a:lnTo>
                  <a:pt x="180" y="391"/>
                </a:lnTo>
                <a:lnTo>
                  <a:pt x="177" y="386"/>
                </a:lnTo>
                <a:lnTo>
                  <a:pt x="175" y="381"/>
                </a:lnTo>
                <a:lnTo>
                  <a:pt x="172" y="379"/>
                </a:lnTo>
                <a:lnTo>
                  <a:pt x="170" y="374"/>
                </a:lnTo>
                <a:lnTo>
                  <a:pt x="170" y="374"/>
                </a:lnTo>
                <a:lnTo>
                  <a:pt x="168" y="374"/>
                </a:lnTo>
                <a:lnTo>
                  <a:pt x="168" y="374"/>
                </a:lnTo>
                <a:lnTo>
                  <a:pt x="168" y="245"/>
                </a:lnTo>
                <a:lnTo>
                  <a:pt x="168" y="245"/>
                </a:lnTo>
                <a:lnTo>
                  <a:pt x="165" y="243"/>
                </a:lnTo>
                <a:lnTo>
                  <a:pt x="165" y="243"/>
                </a:lnTo>
                <a:lnTo>
                  <a:pt x="163" y="243"/>
                </a:lnTo>
                <a:lnTo>
                  <a:pt x="163" y="146"/>
                </a:lnTo>
                <a:lnTo>
                  <a:pt x="163" y="146"/>
                </a:lnTo>
                <a:lnTo>
                  <a:pt x="163" y="146"/>
                </a:lnTo>
                <a:lnTo>
                  <a:pt x="160" y="146"/>
                </a:lnTo>
                <a:lnTo>
                  <a:pt x="160" y="146"/>
                </a:lnTo>
                <a:lnTo>
                  <a:pt x="160" y="65"/>
                </a:lnTo>
                <a:lnTo>
                  <a:pt x="160" y="63"/>
                </a:lnTo>
                <a:lnTo>
                  <a:pt x="158" y="63"/>
                </a:lnTo>
                <a:lnTo>
                  <a:pt x="158" y="63"/>
                </a:lnTo>
                <a:lnTo>
                  <a:pt x="158" y="63"/>
                </a:lnTo>
                <a:lnTo>
                  <a:pt x="158" y="0"/>
                </a:lnTo>
                <a:lnTo>
                  <a:pt x="158" y="0"/>
                </a:lnTo>
                <a:lnTo>
                  <a:pt x="155" y="0"/>
                </a:lnTo>
                <a:lnTo>
                  <a:pt x="155" y="0"/>
                </a:lnTo>
                <a:lnTo>
                  <a:pt x="155" y="0"/>
                </a:lnTo>
                <a:lnTo>
                  <a:pt x="155" y="0"/>
                </a:lnTo>
                <a:lnTo>
                  <a:pt x="155" y="0"/>
                </a:lnTo>
                <a:lnTo>
                  <a:pt x="155" y="0"/>
                </a:lnTo>
                <a:lnTo>
                  <a:pt x="153" y="0"/>
                </a:lnTo>
                <a:lnTo>
                  <a:pt x="153" y="0"/>
                </a:lnTo>
                <a:lnTo>
                  <a:pt x="153" y="0"/>
                </a:lnTo>
                <a:lnTo>
                  <a:pt x="153" y="2"/>
                </a:lnTo>
                <a:lnTo>
                  <a:pt x="153" y="2"/>
                </a:lnTo>
                <a:lnTo>
                  <a:pt x="153" y="63"/>
                </a:lnTo>
                <a:lnTo>
                  <a:pt x="153" y="63"/>
                </a:lnTo>
                <a:lnTo>
                  <a:pt x="153" y="63"/>
                </a:lnTo>
                <a:lnTo>
                  <a:pt x="151" y="65"/>
                </a:lnTo>
                <a:lnTo>
                  <a:pt x="151" y="65"/>
                </a:lnTo>
                <a:lnTo>
                  <a:pt x="151" y="65"/>
                </a:lnTo>
                <a:lnTo>
                  <a:pt x="151" y="146"/>
                </a:lnTo>
                <a:lnTo>
                  <a:pt x="151" y="146"/>
                </a:lnTo>
                <a:lnTo>
                  <a:pt x="151" y="146"/>
                </a:lnTo>
                <a:lnTo>
                  <a:pt x="148" y="146"/>
                </a:lnTo>
                <a:lnTo>
                  <a:pt x="148" y="146"/>
                </a:lnTo>
                <a:lnTo>
                  <a:pt x="148" y="243"/>
                </a:lnTo>
                <a:lnTo>
                  <a:pt x="148" y="243"/>
                </a:lnTo>
                <a:lnTo>
                  <a:pt x="146" y="245"/>
                </a:lnTo>
                <a:lnTo>
                  <a:pt x="146" y="245"/>
                </a:lnTo>
                <a:lnTo>
                  <a:pt x="146" y="374"/>
                </a:lnTo>
                <a:lnTo>
                  <a:pt x="146" y="374"/>
                </a:lnTo>
                <a:lnTo>
                  <a:pt x="143" y="374"/>
                </a:lnTo>
                <a:lnTo>
                  <a:pt x="143" y="374"/>
                </a:lnTo>
                <a:lnTo>
                  <a:pt x="141" y="379"/>
                </a:lnTo>
                <a:lnTo>
                  <a:pt x="141" y="384"/>
                </a:lnTo>
                <a:lnTo>
                  <a:pt x="138" y="386"/>
                </a:lnTo>
                <a:lnTo>
                  <a:pt x="136" y="391"/>
                </a:lnTo>
                <a:lnTo>
                  <a:pt x="131" y="393"/>
                </a:lnTo>
                <a:lnTo>
                  <a:pt x="129" y="396"/>
                </a:lnTo>
                <a:lnTo>
                  <a:pt x="124" y="398"/>
                </a:lnTo>
                <a:lnTo>
                  <a:pt x="121" y="401"/>
                </a:lnTo>
                <a:lnTo>
                  <a:pt x="117" y="401"/>
                </a:lnTo>
                <a:lnTo>
                  <a:pt x="105" y="403"/>
                </a:lnTo>
                <a:lnTo>
                  <a:pt x="97" y="403"/>
                </a:lnTo>
                <a:lnTo>
                  <a:pt x="92" y="405"/>
                </a:lnTo>
                <a:lnTo>
                  <a:pt x="80" y="413"/>
                </a:lnTo>
                <a:lnTo>
                  <a:pt x="80" y="413"/>
                </a:lnTo>
                <a:lnTo>
                  <a:pt x="80" y="418"/>
                </a:lnTo>
                <a:lnTo>
                  <a:pt x="80" y="418"/>
                </a:lnTo>
                <a:lnTo>
                  <a:pt x="80" y="420"/>
                </a:lnTo>
                <a:lnTo>
                  <a:pt x="85" y="420"/>
                </a:lnTo>
                <a:lnTo>
                  <a:pt x="95" y="425"/>
                </a:lnTo>
                <a:lnTo>
                  <a:pt x="95" y="425"/>
                </a:lnTo>
                <a:lnTo>
                  <a:pt x="95" y="425"/>
                </a:lnTo>
                <a:lnTo>
                  <a:pt x="100" y="425"/>
                </a:lnTo>
                <a:lnTo>
                  <a:pt x="100" y="425"/>
                </a:lnTo>
                <a:lnTo>
                  <a:pt x="102" y="425"/>
                </a:lnTo>
                <a:lnTo>
                  <a:pt x="102" y="425"/>
                </a:lnTo>
                <a:lnTo>
                  <a:pt x="107" y="427"/>
                </a:lnTo>
                <a:lnTo>
                  <a:pt x="112" y="427"/>
                </a:lnTo>
                <a:lnTo>
                  <a:pt x="112" y="427"/>
                </a:lnTo>
                <a:lnTo>
                  <a:pt x="119" y="427"/>
                </a:lnTo>
                <a:lnTo>
                  <a:pt x="124" y="427"/>
                </a:lnTo>
                <a:lnTo>
                  <a:pt x="124" y="427"/>
                </a:lnTo>
                <a:lnTo>
                  <a:pt x="124" y="427"/>
                </a:lnTo>
                <a:lnTo>
                  <a:pt x="129" y="427"/>
                </a:lnTo>
                <a:lnTo>
                  <a:pt x="129" y="427"/>
                </a:lnTo>
                <a:lnTo>
                  <a:pt x="126" y="430"/>
                </a:lnTo>
                <a:lnTo>
                  <a:pt x="121" y="430"/>
                </a:lnTo>
                <a:lnTo>
                  <a:pt x="119" y="430"/>
                </a:lnTo>
                <a:lnTo>
                  <a:pt x="119" y="432"/>
                </a:lnTo>
                <a:lnTo>
                  <a:pt x="119" y="439"/>
                </a:lnTo>
                <a:lnTo>
                  <a:pt x="119" y="449"/>
                </a:lnTo>
                <a:lnTo>
                  <a:pt x="119" y="459"/>
                </a:lnTo>
                <a:lnTo>
                  <a:pt x="119" y="469"/>
                </a:lnTo>
                <a:lnTo>
                  <a:pt x="119" y="478"/>
                </a:lnTo>
                <a:lnTo>
                  <a:pt x="119" y="481"/>
                </a:lnTo>
                <a:lnTo>
                  <a:pt x="121" y="481"/>
                </a:lnTo>
                <a:lnTo>
                  <a:pt x="124" y="483"/>
                </a:lnTo>
                <a:lnTo>
                  <a:pt x="129" y="483"/>
                </a:lnTo>
                <a:lnTo>
                  <a:pt x="131" y="483"/>
                </a:lnTo>
                <a:lnTo>
                  <a:pt x="131" y="486"/>
                </a:lnTo>
                <a:lnTo>
                  <a:pt x="119" y="486"/>
                </a:lnTo>
                <a:lnTo>
                  <a:pt x="100" y="486"/>
                </a:lnTo>
                <a:lnTo>
                  <a:pt x="83" y="488"/>
                </a:lnTo>
                <a:lnTo>
                  <a:pt x="73" y="490"/>
                </a:lnTo>
                <a:lnTo>
                  <a:pt x="66" y="490"/>
                </a:lnTo>
                <a:lnTo>
                  <a:pt x="66" y="495"/>
                </a:lnTo>
                <a:lnTo>
                  <a:pt x="68" y="498"/>
                </a:lnTo>
                <a:lnTo>
                  <a:pt x="75" y="498"/>
                </a:lnTo>
                <a:lnTo>
                  <a:pt x="88" y="500"/>
                </a:lnTo>
                <a:lnTo>
                  <a:pt x="105" y="500"/>
                </a:lnTo>
                <a:lnTo>
                  <a:pt x="124" y="500"/>
                </a:lnTo>
                <a:lnTo>
                  <a:pt x="131" y="500"/>
                </a:lnTo>
                <a:lnTo>
                  <a:pt x="131" y="505"/>
                </a:lnTo>
                <a:lnTo>
                  <a:pt x="121" y="507"/>
                </a:lnTo>
                <a:lnTo>
                  <a:pt x="107" y="507"/>
                </a:lnTo>
                <a:lnTo>
                  <a:pt x="95" y="507"/>
                </a:lnTo>
                <a:lnTo>
                  <a:pt x="88" y="510"/>
                </a:lnTo>
                <a:lnTo>
                  <a:pt x="88" y="510"/>
                </a:lnTo>
                <a:lnTo>
                  <a:pt x="88" y="520"/>
                </a:lnTo>
                <a:lnTo>
                  <a:pt x="85" y="520"/>
                </a:lnTo>
                <a:lnTo>
                  <a:pt x="80" y="520"/>
                </a:lnTo>
                <a:lnTo>
                  <a:pt x="75" y="520"/>
                </a:lnTo>
                <a:lnTo>
                  <a:pt x="73" y="520"/>
                </a:lnTo>
                <a:lnTo>
                  <a:pt x="73" y="520"/>
                </a:lnTo>
                <a:lnTo>
                  <a:pt x="78" y="1331"/>
                </a:lnTo>
                <a:lnTo>
                  <a:pt x="27" y="1333"/>
                </a:lnTo>
                <a:lnTo>
                  <a:pt x="27" y="1350"/>
                </a:lnTo>
                <a:lnTo>
                  <a:pt x="0" y="1353"/>
                </a:lnTo>
                <a:lnTo>
                  <a:pt x="0" y="1671"/>
                </a:lnTo>
                <a:lnTo>
                  <a:pt x="1279" y="1671"/>
                </a:lnTo>
                <a:lnTo>
                  <a:pt x="1279" y="1154"/>
                </a:lnTo>
                <a:close/>
                <a:moveTo>
                  <a:pt x="126" y="498"/>
                </a:moveTo>
                <a:lnTo>
                  <a:pt x="124" y="498"/>
                </a:lnTo>
                <a:lnTo>
                  <a:pt x="121" y="498"/>
                </a:lnTo>
                <a:lnTo>
                  <a:pt x="119" y="498"/>
                </a:lnTo>
                <a:lnTo>
                  <a:pt x="117" y="498"/>
                </a:lnTo>
                <a:lnTo>
                  <a:pt x="119" y="498"/>
                </a:lnTo>
                <a:lnTo>
                  <a:pt x="121" y="498"/>
                </a:lnTo>
                <a:lnTo>
                  <a:pt x="124" y="498"/>
                </a:lnTo>
                <a:lnTo>
                  <a:pt x="126" y="498"/>
                </a:lnTo>
                <a:lnTo>
                  <a:pt x="131" y="498"/>
                </a:lnTo>
                <a:lnTo>
                  <a:pt x="126" y="498"/>
                </a:lnTo>
                <a:close/>
                <a:moveTo>
                  <a:pt x="117" y="568"/>
                </a:moveTo>
                <a:lnTo>
                  <a:pt x="121" y="568"/>
                </a:lnTo>
                <a:lnTo>
                  <a:pt x="131" y="568"/>
                </a:lnTo>
                <a:lnTo>
                  <a:pt x="138" y="568"/>
                </a:lnTo>
                <a:lnTo>
                  <a:pt x="138" y="656"/>
                </a:lnTo>
                <a:lnTo>
                  <a:pt x="134" y="656"/>
                </a:lnTo>
                <a:lnTo>
                  <a:pt x="124" y="656"/>
                </a:lnTo>
                <a:lnTo>
                  <a:pt x="119" y="656"/>
                </a:lnTo>
                <a:lnTo>
                  <a:pt x="117" y="568"/>
                </a:lnTo>
                <a:close/>
                <a:moveTo>
                  <a:pt x="119" y="673"/>
                </a:moveTo>
                <a:lnTo>
                  <a:pt x="126" y="673"/>
                </a:lnTo>
                <a:lnTo>
                  <a:pt x="136" y="673"/>
                </a:lnTo>
                <a:lnTo>
                  <a:pt x="138" y="673"/>
                </a:lnTo>
                <a:lnTo>
                  <a:pt x="138" y="799"/>
                </a:lnTo>
                <a:lnTo>
                  <a:pt x="136" y="799"/>
                </a:lnTo>
                <a:lnTo>
                  <a:pt x="126" y="799"/>
                </a:lnTo>
                <a:lnTo>
                  <a:pt x="119" y="799"/>
                </a:lnTo>
                <a:lnTo>
                  <a:pt x="119" y="673"/>
                </a:lnTo>
                <a:close/>
                <a:moveTo>
                  <a:pt x="119" y="814"/>
                </a:moveTo>
                <a:lnTo>
                  <a:pt x="124" y="814"/>
                </a:lnTo>
                <a:lnTo>
                  <a:pt x="136" y="814"/>
                </a:lnTo>
                <a:lnTo>
                  <a:pt x="141" y="814"/>
                </a:lnTo>
                <a:lnTo>
                  <a:pt x="141" y="937"/>
                </a:lnTo>
                <a:lnTo>
                  <a:pt x="136" y="937"/>
                </a:lnTo>
                <a:lnTo>
                  <a:pt x="129" y="937"/>
                </a:lnTo>
                <a:lnTo>
                  <a:pt x="119" y="937"/>
                </a:lnTo>
                <a:lnTo>
                  <a:pt x="119" y="814"/>
                </a:lnTo>
                <a:close/>
                <a:moveTo>
                  <a:pt x="119" y="957"/>
                </a:moveTo>
                <a:lnTo>
                  <a:pt x="126" y="957"/>
                </a:lnTo>
                <a:lnTo>
                  <a:pt x="136" y="957"/>
                </a:lnTo>
                <a:lnTo>
                  <a:pt x="141" y="957"/>
                </a:lnTo>
                <a:lnTo>
                  <a:pt x="141" y="1071"/>
                </a:lnTo>
                <a:lnTo>
                  <a:pt x="138" y="1071"/>
                </a:lnTo>
                <a:lnTo>
                  <a:pt x="129" y="1071"/>
                </a:lnTo>
                <a:lnTo>
                  <a:pt x="121" y="1073"/>
                </a:lnTo>
                <a:lnTo>
                  <a:pt x="119" y="957"/>
                </a:lnTo>
                <a:close/>
                <a:moveTo>
                  <a:pt x="129" y="1185"/>
                </a:moveTo>
                <a:lnTo>
                  <a:pt x="121" y="1188"/>
                </a:lnTo>
                <a:lnTo>
                  <a:pt x="121" y="1095"/>
                </a:lnTo>
                <a:lnTo>
                  <a:pt x="126" y="1095"/>
                </a:lnTo>
                <a:lnTo>
                  <a:pt x="136" y="1095"/>
                </a:lnTo>
                <a:lnTo>
                  <a:pt x="141" y="1095"/>
                </a:lnTo>
                <a:lnTo>
                  <a:pt x="141" y="1185"/>
                </a:lnTo>
                <a:lnTo>
                  <a:pt x="129" y="1185"/>
                </a:lnTo>
                <a:close/>
                <a:moveTo>
                  <a:pt x="182" y="568"/>
                </a:moveTo>
                <a:lnTo>
                  <a:pt x="189" y="568"/>
                </a:lnTo>
                <a:lnTo>
                  <a:pt x="197" y="568"/>
                </a:lnTo>
                <a:lnTo>
                  <a:pt x="197" y="656"/>
                </a:lnTo>
                <a:lnTo>
                  <a:pt x="194" y="656"/>
                </a:lnTo>
                <a:lnTo>
                  <a:pt x="182" y="656"/>
                </a:lnTo>
                <a:lnTo>
                  <a:pt x="182" y="568"/>
                </a:lnTo>
                <a:close/>
                <a:moveTo>
                  <a:pt x="182" y="673"/>
                </a:moveTo>
                <a:lnTo>
                  <a:pt x="189" y="673"/>
                </a:lnTo>
                <a:lnTo>
                  <a:pt x="197" y="673"/>
                </a:lnTo>
                <a:lnTo>
                  <a:pt x="199" y="799"/>
                </a:lnTo>
                <a:lnTo>
                  <a:pt x="189" y="799"/>
                </a:lnTo>
                <a:lnTo>
                  <a:pt x="182" y="799"/>
                </a:lnTo>
                <a:lnTo>
                  <a:pt x="182" y="673"/>
                </a:lnTo>
                <a:close/>
                <a:moveTo>
                  <a:pt x="182" y="814"/>
                </a:moveTo>
                <a:lnTo>
                  <a:pt x="194" y="814"/>
                </a:lnTo>
                <a:lnTo>
                  <a:pt x="199" y="814"/>
                </a:lnTo>
                <a:lnTo>
                  <a:pt x="199" y="937"/>
                </a:lnTo>
                <a:lnTo>
                  <a:pt x="192" y="937"/>
                </a:lnTo>
                <a:lnTo>
                  <a:pt x="184" y="937"/>
                </a:lnTo>
                <a:lnTo>
                  <a:pt x="182" y="814"/>
                </a:lnTo>
                <a:close/>
                <a:moveTo>
                  <a:pt x="184" y="957"/>
                </a:moveTo>
                <a:lnTo>
                  <a:pt x="194" y="957"/>
                </a:lnTo>
                <a:lnTo>
                  <a:pt x="199" y="957"/>
                </a:lnTo>
                <a:lnTo>
                  <a:pt x="199" y="1071"/>
                </a:lnTo>
                <a:lnTo>
                  <a:pt x="192" y="1071"/>
                </a:lnTo>
                <a:lnTo>
                  <a:pt x="184" y="1071"/>
                </a:lnTo>
                <a:lnTo>
                  <a:pt x="184" y="957"/>
                </a:lnTo>
                <a:close/>
                <a:moveTo>
                  <a:pt x="199" y="1188"/>
                </a:moveTo>
                <a:lnTo>
                  <a:pt x="184" y="1185"/>
                </a:lnTo>
                <a:lnTo>
                  <a:pt x="184" y="1098"/>
                </a:lnTo>
                <a:lnTo>
                  <a:pt x="197" y="1098"/>
                </a:lnTo>
                <a:lnTo>
                  <a:pt x="199" y="1098"/>
                </a:lnTo>
                <a:lnTo>
                  <a:pt x="201" y="1188"/>
                </a:lnTo>
                <a:lnTo>
                  <a:pt x="199" y="118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FE2F683-79BD-4EC1-A178-D397C56C54AD}"/>
              </a:ext>
            </a:extLst>
          </p:cNvPr>
          <p:cNvSpPr/>
          <p:nvPr/>
        </p:nvSpPr>
        <p:spPr>
          <a:xfrm>
            <a:off x="5968227" y="409330"/>
            <a:ext cx="520843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Times New Roman" panose="02020603050405020304" pitchFamily="18" charset="0"/>
              </a:rPr>
              <a:t>“Coming together is a beginning. Keeping together is progress.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Times New Roman" panose="02020603050405020304" pitchFamily="18" charset="0"/>
              </a:rPr>
              <a:t> Working together is success.”</a:t>
            </a:r>
            <a:endParaRPr kumimoji="0" lang="zh-CN" altLang="zh-CN" sz="2400" b="1" i="0" u="none" strike="noStrike" kern="1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Times New Roman" panose="02020603050405020304" pitchFamily="18" charset="0"/>
              </a:rPr>
              <a:t>------Henry Ford</a:t>
            </a:r>
            <a:endParaRPr kumimoji="0" lang="zh-CN" altLang="zh-CN" sz="2400" b="1" i="0" u="none" strike="noStrike" kern="1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9BDEAD3-89E2-48AA-B2A3-E5E98816C7FB}"/>
              </a:ext>
            </a:extLst>
          </p:cNvPr>
          <p:cNvSpPr/>
          <p:nvPr/>
        </p:nvSpPr>
        <p:spPr>
          <a:xfrm>
            <a:off x="2629538" y="2366338"/>
            <a:ext cx="693292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WHAT MAKES A TEAM?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6516E2E-094F-4B15-8554-3484AC71B11F}"/>
              </a:ext>
            </a:extLst>
          </p:cNvPr>
          <p:cNvCxnSpPr/>
          <p:nvPr/>
        </p:nvCxnSpPr>
        <p:spPr>
          <a:xfrm>
            <a:off x="4070430" y="3264058"/>
            <a:ext cx="40511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9E10DB54-5CFE-4F03-AA79-BD89C4BB5CA3}"/>
              </a:ext>
            </a:extLst>
          </p:cNvPr>
          <p:cNvSpPr/>
          <p:nvPr/>
        </p:nvSpPr>
        <p:spPr>
          <a:xfrm>
            <a:off x="4065723" y="3568987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UcPeriod"/>
              <a:tabLst/>
              <a:defRPr/>
            </a:pP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Information sharing</a:t>
            </a:r>
          </a:p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UcPeriod"/>
              <a:tabLst/>
              <a:defRPr/>
            </a:pP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everyone makes a difference</a:t>
            </a:r>
          </a:p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UcPeriod"/>
              <a:tabLst/>
              <a:defRPr/>
            </a:pP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Enjoy time together</a:t>
            </a:r>
          </a:p>
        </p:txBody>
      </p:sp>
    </p:spTree>
    <p:extLst>
      <p:ext uri="{BB962C8B-B14F-4D97-AF65-F5344CB8AC3E}">
        <p14:creationId xmlns:p14="http://schemas.microsoft.com/office/powerpoint/2010/main" val="179192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6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9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2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8" grpId="0" animBg="1"/>
      <p:bldP spid="389" grpId="0" animBg="1"/>
      <p:bldP spid="390" grpId="0" animBg="1"/>
      <p:bldP spid="391" grpId="0" animBg="1"/>
      <p:bldP spid="392" grpId="0" animBg="1"/>
      <p:bldP spid="2" grpId="0"/>
      <p:bldP spid="6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traight Connector 55"/>
          <p:cNvCxnSpPr/>
          <p:nvPr/>
        </p:nvCxnSpPr>
        <p:spPr>
          <a:xfrm>
            <a:off x="5265960" y="2677735"/>
            <a:ext cx="0" cy="14308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5265960" y="2677735"/>
            <a:ext cx="45719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18">
            <a:extLst>
              <a:ext uri="{FF2B5EF4-FFF2-40B4-BE49-F238E27FC236}">
                <a16:creationId xmlns:a16="http://schemas.microsoft.com/office/drawing/2014/main" id="{F1F54FA3-6B8F-4202-A40B-CEDE6AA70782}"/>
              </a:ext>
            </a:extLst>
          </p:cNvPr>
          <p:cNvSpPr txBox="1"/>
          <p:nvPr/>
        </p:nvSpPr>
        <p:spPr>
          <a:xfrm>
            <a:off x="3930709" y="502180"/>
            <a:ext cx="43307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Information Sharing</a:t>
            </a: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D68A540F-0A7D-40C9-9F3E-F217E7D7E17F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4  TEAMWORK</a:t>
            </a:r>
          </a:p>
        </p:txBody>
      </p:sp>
      <p:sp>
        <p:nvSpPr>
          <p:cNvPr id="82" name="Rectangle 24">
            <a:extLst>
              <a:ext uri="{FF2B5EF4-FFF2-40B4-BE49-F238E27FC236}">
                <a16:creationId xmlns:a16="http://schemas.microsoft.com/office/drawing/2014/main" id="{D8990E9B-F79F-4F0A-B322-CBC302B878A8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TextBox 21">
            <a:extLst>
              <a:ext uri="{FF2B5EF4-FFF2-40B4-BE49-F238E27FC236}">
                <a16:creationId xmlns:a16="http://schemas.microsoft.com/office/drawing/2014/main" id="{88EE96F9-ACE2-4EE0-9A5A-A72083039795}"/>
              </a:ext>
            </a:extLst>
          </p:cNvPr>
          <p:cNvSpPr txBox="1"/>
          <p:nvPr/>
        </p:nvSpPr>
        <p:spPr>
          <a:xfrm>
            <a:off x="5266272" y="6412196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84" name="TextBox 23">
            <a:extLst>
              <a:ext uri="{FF2B5EF4-FFF2-40B4-BE49-F238E27FC236}">
                <a16:creationId xmlns:a16="http://schemas.microsoft.com/office/drawing/2014/main" id="{9FE7F59C-B535-46B4-8858-587172CDE1A2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85" name="图片 84">
            <a:extLst>
              <a:ext uri="{FF2B5EF4-FFF2-40B4-BE49-F238E27FC236}">
                <a16:creationId xmlns:a16="http://schemas.microsoft.com/office/drawing/2014/main" id="{E852964C-8CB5-47D9-87D3-A3E5FC22B7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0487" y="272426"/>
            <a:ext cx="1637211" cy="402214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451413" y="1293083"/>
            <a:ext cx="4456253" cy="7776048"/>
            <a:chOff x="7242184" y="2673668"/>
            <a:chExt cx="652463" cy="1354138"/>
          </a:xfrm>
        </p:grpSpPr>
        <p:sp>
          <p:nvSpPr>
            <p:cNvPr id="35" name="Freeform 59"/>
            <p:cNvSpPr>
              <a:spLocks/>
            </p:cNvSpPr>
            <p:nvPr/>
          </p:nvSpPr>
          <p:spPr bwMode="auto">
            <a:xfrm>
              <a:off x="7242184" y="2673668"/>
              <a:ext cx="652463" cy="1354138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60"/>
            <p:cNvSpPr>
              <a:spLocks/>
            </p:cNvSpPr>
            <p:nvPr/>
          </p:nvSpPr>
          <p:spPr bwMode="auto">
            <a:xfrm>
              <a:off x="7250122" y="2681606"/>
              <a:ext cx="636588" cy="1338263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Oval 61"/>
            <p:cNvSpPr>
              <a:spLocks noChangeArrowheads="1"/>
            </p:cNvSpPr>
            <p:nvPr/>
          </p:nvSpPr>
          <p:spPr bwMode="auto">
            <a:xfrm>
              <a:off x="7559684" y="2738756"/>
              <a:ext cx="19050" cy="19050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Oval 62"/>
            <p:cNvSpPr>
              <a:spLocks noChangeArrowheads="1"/>
            </p:cNvSpPr>
            <p:nvPr/>
          </p:nvSpPr>
          <p:spPr bwMode="auto">
            <a:xfrm>
              <a:off x="7566034" y="2745106"/>
              <a:ext cx="4763" cy="476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Oval 63"/>
            <p:cNvSpPr>
              <a:spLocks noChangeArrowheads="1"/>
            </p:cNvSpPr>
            <p:nvPr/>
          </p:nvSpPr>
          <p:spPr bwMode="auto">
            <a:xfrm>
              <a:off x="7559684" y="2737168"/>
              <a:ext cx="19050" cy="19050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Oval 64"/>
            <p:cNvSpPr>
              <a:spLocks noChangeArrowheads="1"/>
            </p:cNvSpPr>
            <p:nvPr/>
          </p:nvSpPr>
          <p:spPr bwMode="auto">
            <a:xfrm>
              <a:off x="7566034" y="2743518"/>
              <a:ext cx="4763" cy="4763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Oval 65"/>
            <p:cNvSpPr>
              <a:spLocks noChangeArrowheads="1"/>
            </p:cNvSpPr>
            <p:nvPr/>
          </p:nvSpPr>
          <p:spPr bwMode="auto">
            <a:xfrm>
              <a:off x="7562859" y="2740343"/>
              <a:ext cx="12700" cy="127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Oval 66"/>
            <p:cNvSpPr>
              <a:spLocks noChangeArrowheads="1"/>
            </p:cNvSpPr>
            <p:nvPr/>
          </p:nvSpPr>
          <p:spPr bwMode="auto">
            <a:xfrm>
              <a:off x="7562859" y="2740343"/>
              <a:ext cx="12700" cy="127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Oval 67"/>
            <p:cNvSpPr>
              <a:spLocks noChangeArrowheads="1"/>
            </p:cNvSpPr>
            <p:nvPr/>
          </p:nvSpPr>
          <p:spPr bwMode="auto">
            <a:xfrm>
              <a:off x="7566034" y="2743518"/>
              <a:ext cx="6350" cy="6350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Oval 68"/>
            <p:cNvSpPr>
              <a:spLocks noChangeArrowheads="1"/>
            </p:cNvSpPr>
            <p:nvPr/>
          </p:nvSpPr>
          <p:spPr bwMode="auto">
            <a:xfrm>
              <a:off x="7566034" y="2743518"/>
              <a:ext cx="6350" cy="6350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69"/>
            <p:cNvSpPr>
              <a:spLocks/>
            </p:cNvSpPr>
            <p:nvPr/>
          </p:nvSpPr>
          <p:spPr bwMode="auto">
            <a:xfrm>
              <a:off x="7567622" y="2745106"/>
              <a:ext cx="1588" cy="15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Freeform 70"/>
            <p:cNvSpPr>
              <a:spLocks/>
            </p:cNvSpPr>
            <p:nvPr/>
          </p:nvSpPr>
          <p:spPr bwMode="auto">
            <a:xfrm>
              <a:off x="7567622" y="2745106"/>
              <a:ext cx="1588" cy="15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Oval 71"/>
            <p:cNvSpPr>
              <a:spLocks noChangeArrowheads="1"/>
            </p:cNvSpPr>
            <p:nvPr/>
          </p:nvSpPr>
          <p:spPr bwMode="auto">
            <a:xfrm>
              <a:off x="7516822" y="3884931"/>
              <a:ext cx="103188" cy="10318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72"/>
            <p:cNvSpPr>
              <a:spLocks/>
            </p:cNvSpPr>
            <p:nvPr/>
          </p:nvSpPr>
          <p:spPr bwMode="auto">
            <a:xfrm>
              <a:off x="7542222" y="3910331"/>
              <a:ext cx="52388" cy="52388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73"/>
            <p:cNvSpPr>
              <a:spLocks noChangeArrowheads="1"/>
            </p:cNvSpPr>
            <p:nvPr/>
          </p:nvSpPr>
          <p:spPr bwMode="auto">
            <a:xfrm>
              <a:off x="7289809" y="2873693"/>
              <a:ext cx="558800" cy="979488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Rectangle 74"/>
            <p:cNvSpPr>
              <a:spLocks noChangeArrowheads="1"/>
            </p:cNvSpPr>
            <p:nvPr/>
          </p:nvSpPr>
          <p:spPr bwMode="auto">
            <a:xfrm>
              <a:off x="7294572" y="2880043"/>
              <a:ext cx="547688" cy="96678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75"/>
            <p:cNvSpPr>
              <a:spLocks/>
            </p:cNvSpPr>
            <p:nvPr/>
          </p:nvSpPr>
          <p:spPr bwMode="auto">
            <a:xfrm>
              <a:off x="7519997" y="2784793"/>
              <a:ext cx="115888" cy="26988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76"/>
            <p:cNvSpPr>
              <a:spLocks/>
            </p:cNvSpPr>
            <p:nvPr/>
          </p:nvSpPr>
          <p:spPr bwMode="auto">
            <a:xfrm>
              <a:off x="7526347" y="2792731"/>
              <a:ext cx="103188" cy="11113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Oval 77"/>
            <p:cNvSpPr>
              <a:spLocks noChangeArrowheads="1"/>
            </p:cNvSpPr>
            <p:nvPr/>
          </p:nvSpPr>
          <p:spPr bwMode="auto">
            <a:xfrm>
              <a:off x="7481897" y="2789556"/>
              <a:ext cx="17463" cy="1746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6" name="内容占位符 3">
            <a:extLst>
              <a:ext uri="{FF2B5EF4-FFF2-40B4-BE49-F238E27FC236}">
                <a16:creationId xmlns:a16="http://schemas.microsoft.com/office/drawing/2014/main" id="{96E8CD0A-E822-4C98-BCD5-080998CC5DFB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8" r="813" b="6928"/>
          <a:stretch/>
        </p:blipFill>
        <p:spPr bwMode="auto">
          <a:xfrm>
            <a:off x="805499" y="2473695"/>
            <a:ext cx="3743352" cy="553270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C27E83C-4EC2-4ABD-B6D0-BC98D9DD5EBC}"/>
              </a:ext>
            </a:extLst>
          </p:cNvPr>
          <p:cNvSpPr/>
          <p:nvPr/>
        </p:nvSpPr>
        <p:spPr>
          <a:xfrm>
            <a:off x="5490258" y="2557275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Sharing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is one of the most important factors contributing to a successful teamwork. </a:t>
            </a:r>
          </a:p>
        </p:txBody>
      </p:sp>
    </p:spTree>
    <p:extLst>
      <p:ext uri="{BB962C8B-B14F-4D97-AF65-F5344CB8AC3E}">
        <p14:creationId xmlns:p14="http://schemas.microsoft.com/office/powerpoint/2010/main" val="4098837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1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6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rot="420092">
            <a:off x="856255" y="2276048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0"/>
          <p:cNvSpPr/>
          <p:nvPr/>
        </p:nvSpPr>
        <p:spPr>
          <a:xfrm rot="420092">
            <a:off x="2674423" y="2276048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0"/>
          <p:cNvSpPr/>
          <p:nvPr/>
        </p:nvSpPr>
        <p:spPr>
          <a:xfrm rot="420092">
            <a:off x="6367225" y="2276048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0"/>
          <p:cNvSpPr/>
          <p:nvPr/>
        </p:nvSpPr>
        <p:spPr>
          <a:xfrm rot="420092">
            <a:off x="4503551" y="2234635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0"/>
          <p:cNvSpPr/>
          <p:nvPr/>
        </p:nvSpPr>
        <p:spPr>
          <a:xfrm rot="420092">
            <a:off x="8128927" y="2276048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10"/>
          <p:cNvSpPr/>
          <p:nvPr/>
        </p:nvSpPr>
        <p:spPr>
          <a:xfrm rot="420092">
            <a:off x="9868721" y="2276048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74284" y="4281312"/>
            <a:ext cx="1295401" cy="1708160"/>
            <a:chOff x="874284" y="4132452"/>
            <a:chExt cx="1295401" cy="1708160"/>
          </a:xfrm>
        </p:grpSpPr>
        <p:sp>
          <p:nvSpPr>
            <p:cNvPr id="28" name="Rectangle 27"/>
            <p:cNvSpPr/>
            <p:nvPr/>
          </p:nvSpPr>
          <p:spPr>
            <a:xfrm>
              <a:off x="874284" y="4132452"/>
              <a:ext cx="1295401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ZHENG SIYUAN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WUHAN UNIVERSITY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COMPUTER SCIENCE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2015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2749601" y="4281312"/>
            <a:ext cx="1295401" cy="1708160"/>
            <a:chOff x="874284" y="4132452"/>
            <a:chExt cx="1295401" cy="1708160"/>
          </a:xfrm>
        </p:grpSpPr>
        <p:sp>
          <p:nvSpPr>
            <p:cNvPr id="31" name="Rectangle 30"/>
            <p:cNvSpPr/>
            <p:nvPr/>
          </p:nvSpPr>
          <p:spPr>
            <a:xfrm>
              <a:off x="874284" y="4132452"/>
              <a:ext cx="1295401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HE YUXUAN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WUHAN UNIVERSITY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ELECTRONIC ENGINEERING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2015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4" name="Rectangle 33"/>
          <p:cNvSpPr/>
          <p:nvPr/>
        </p:nvSpPr>
        <p:spPr>
          <a:xfrm>
            <a:off x="6442403" y="4281312"/>
            <a:ext cx="129540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LIU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YE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WUHAN UNIVERSITY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GEOGRAPHICAL SCIENCE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2016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578729" y="4263048"/>
            <a:ext cx="129540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WU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YUHUI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HUAZHONG UNIVERSITY of S&amp;T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ELECTRONIC INFORMATION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2015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8204105" y="4281312"/>
            <a:ext cx="1295401" cy="1708160"/>
            <a:chOff x="874284" y="4132452"/>
            <a:chExt cx="1295401" cy="1708160"/>
          </a:xfrm>
        </p:grpSpPr>
        <p:sp>
          <p:nvSpPr>
            <p:cNvPr id="40" name="Rectangle 39"/>
            <p:cNvSpPr/>
            <p:nvPr/>
          </p:nvSpPr>
          <p:spPr>
            <a:xfrm>
              <a:off x="874284" y="4132452"/>
              <a:ext cx="1295401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ZHOU YUXUAN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WUHAN UNIVERSITY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ELECTRONIC ENGINEERING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2016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944099" y="4281312"/>
            <a:ext cx="1295401" cy="1708160"/>
            <a:chOff x="874284" y="4132452"/>
            <a:chExt cx="1295401" cy="1708160"/>
          </a:xfrm>
        </p:grpSpPr>
        <p:sp>
          <p:nvSpPr>
            <p:cNvPr id="43" name="Rectangle 42"/>
            <p:cNvSpPr/>
            <p:nvPr/>
          </p:nvSpPr>
          <p:spPr>
            <a:xfrm>
              <a:off x="874284" y="4132452"/>
              <a:ext cx="1295401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GU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YING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WUHAN UNIVERSITY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INFORMATION SECURITY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2016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" name="图片占位符 9" descr="图片包含 长椅, 天空, 就坐, 人员&#10;&#10;已生成极高可信度的说明">
            <a:extLst>
              <a:ext uri="{FF2B5EF4-FFF2-40B4-BE49-F238E27FC236}">
                <a16:creationId xmlns:a16="http://schemas.microsoft.com/office/drawing/2014/main" id="{CA38F39E-77B6-44B7-9730-2AB80C22ADD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" b="709"/>
          <a:stretch>
            <a:fillRect/>
          </a:stretch>
        </p:blipFill>
        <p:spPr/>
      </p:pic>
      <p:pic>
        <p:nvPicPr>
          <p:cNvPr id="15" name="图片占位符 14">
            <a:extLst>
              <a:ext uri="{FF2B5EF4-FFF2-40B4-BE49-F238E27FC236}">
                <a16:creationId xmlns:a16="http://schemas.microsoft.com/office/drawing/2014/main" id="{AD647501-2C45-48F2-849D-7E6B257DA61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976" y="2383858"/>
            <a:ext cx="1408176" cy="1382337"/>
          </a:xfrm>
        </p:spPr>
      </p:pic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02DBD93F-7768-4C75-AF9B-352561BB61F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778" y="2370939"/>
            <a:ext cx="1408176" cy="1408176"/>
          </a:xfrm>
        </p:spPr>
      </p:pic>
      <p:pic>
        <p:nvPicPr>
          <p:cNvPr id="21" name="图片占位符 20">
            <a:extLst>
              <a:ext uri="{FF2B5EF4-FFF2-40B4-BE49-F238E27FC236}">
                <a16:creationId xmlns:a16="http://schemas.microsoft.com/office/drawing/2014/main" id="{67BA797D-76C5-4D4D-A4F5-F283F44F902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" b="394"/>
          <a:stretch>
            <a:fillRect/>
          </a:stretch>
        </p:blipFill>
        <p:spPr>
          <a:xfrm>
            <a:off x="4523104" y="2329526"/>
            <a:ext cx="1408176" cy="1408176"/>
          </a:xfrm>
        </p:spPr>
      </p:pic>
      <p:pic>
        <p:nvPicPr>
          <p:cNvPr id="23" name="图片占位符 22" descr="图片包含 人员, 妇女, 服装, 室内&#10;&#10;已生成极高可信度的说明">
            <a:extLst>
              <a:ext uri="{FF2B5EF4-FFF2-40B4-BE49-F238E27FC236}">
                <a16:creationId xmlns:a16="http://schemas.microsoft.com/office/drawing/2014/main" id="{521EC354-543C-45F1-9DC2-055CB35A231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" b="1172"/>
          <a:stretch>
            <a:fillRect/>
          </a:stretch>
        </p:blipFill>
        <p:spPr/>
      </p:pic>
      <p:pic>
        <p:nvPicPr>
          <p:cNvPr id="25" name="图片占位符 24" descr="图片包含 人员, 树, 照片, 户外&#10;&#10;已生成极高可信度的说明">
            <a:extLst>
              <a:ext uri="{FF2B5EF4-FFF2-40B4-BE49-F238E27FC236}">
                <a16:creationId xmlns:a16="http://schemas.microsoft.com/office/drawing/2014/main" id="{FC645EDB-442C-4015-A2EB-244B35DC7A1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r="474"/>
          <a:stretch>
            <a:fillRect/>
          </a:stretch>
        </p:blipFill>
        <p:spPr/>
      </p:pic>
      <p:sp>
        <p:nvSpPr>
          <p:cNvPr id="48" name="TextBox 18">
            <a:extLst>
              <a:ext uri="{FF2B5EF4-FFF2-40B4-BE49-F238E27FC236}">
                <a16:creationId xmlns:a16="http://schemas.microsoft.com/office/drawing/2014/main" id="{6926BB81-5739-4D22-B28B-2CA5544D75E4}"/>
              </a:ext>
            </a:extLst>
          </p:cNvPr>
          <p:cNvSpPr txBox="1"/>
          <p:nvPr/>
        </p:nvSpPr>
        <p:spPr>
          <a:xfrm>
            <a:off x="2286956" y="515828"/>
            <a:ext cx="76182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Everyone has his/her own strengths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5A08C6-2B22-40DF-8FDF-92CDE02B2555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4  TEAMWORK</a:t>
            </a:r>
          </a:p>
        </p:txBody>
      </p:sp>
      <p:sp>
        <p:nvSpPr>
          <p:cNvPr id="50" name="Rectangle 24">
            <a:extLst>
              <a:ext uri="{FF2B5EF4-FFF2-40B4-BE49-F238E27FC236}">
                <a16:creationId xmlns:a16="http://schemas.microsoft.com/office/drawing/2014/main" id="{0600AE25-EC51-419B-8AEC-911B73DC74F6}"/>
              </a:ext>
            </a:extLst>
          </p:cNvPr>
          <p:cNvSpPr/>
          <p:nvPr/>
        </p:nvSpPr>
        <p:spPr>
          <a:xfrm>
            <a:off x="5867400" y="1292921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21">
            <a:extLst>
              <a:ext uri="{FF2B5EF4-FFF2-40B4-BE49-F238E27FC236}">
                <a16:creationId xmlns:a16="http://schemas.microsoft.com/office/drawing/2014/main" id="{AEF7472D-D281-4424-B9D1-BCEC2A970DC3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52" name="TextBox 23">
            <a:extLst>
              <a:ext uri="{FF2B5EF4-FFF2-40B4-BE49-F238E27FC236}">
                <a16:creationId xmlns:a16="http://schemas.microsoft.com/office/drawing/2014/main" id="{3DEABDC0-F97E-4067-A048-75BAD6C50E00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D48AFD72-6A12-4784-98B3-ECB1ED1D26A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09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rot="420092">
            <a:off x="966286" y="1514684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615602" y="1636554"/>
            <a:ext cx="3743388" cy="1492716"/>
            <a:chOff x="874284" y="4132452"/>
            <a:chExt cx="1295400" cy="7270470"/>
          </a:xfrm>
        </p:grpSpPr>
        <p:sp>
          <p:nvSpPr>
            <p:cNvPr id="28" name="Rectangle 27"/>
            <p:cNvSpPr/>
            <p:nvPr/>
          </p:nvSpPr>
          <p:spPr>
            <a:xfrm>
              <a:off x="874284" y="4132452"/>
              <a:ext cx="825097" cy="72704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ZHENG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SIYUAN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WUHAN UNIVERSITY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COMPUTER SCIENCE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2015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0" name="图片占位符 9" descr="图片包含 长椅, 天空, 就坐, 人员&#10;&#10;已生成极高可信度的说明">
            <a:extLst>
              <a:ext uri="{FF2B5EF4-FFF2-40B4-BE49-F238E27FC236}">
                <a16:creationId xmlns:a16="http://schemas.microsoft.com/office/drawing/2014/main" id="{CA38F39E-77B6-44B7-9730-2AB80C22ADD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" b="709"/>
          <a:stretch>
            <a:fillRect/>
          </a:stretch>
        </p:blipFill>
        <p:spPr>
          <a:xfrm>
            <a:off x="985839" y="1609575"/>
            <a:ext cx="1408176" cy="1408176"/>
          </a:xfrm>
        </p:spPr>
      </p:pic>
      <p:sp>
        <p:nvSpPr>
          <p:cNvPr id="48" name="TextBox 18">
            <a:extLst>
              <a:ext uri="{FF2B5EF4-FFF2-40B4-BE49-F238E27FC236}">
                <a16:creationId xmlns:a16="http://schemas.microsoft.com/office/drawing/2014/main" id="{6926BB81-5739-4D22-B28B-2CA5544D75E4}"/>
              </a:ext>
            </a:extLst>
          </p:cNvPr>
          <p:cNvSpPr txBox="1"/>
          <p:nvPr/>
        </p:nvSpPr>
        <p:spPr>
          <a:xfrm>
            <a:off x="2286956" y="502180"/>
            <a:ext cx="76182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Everyone has his/her own strengths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5A08C6-2B22-40DF-8FDF-92CDE02B2555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4  TEAMWORK</a:t>
            </a:r>
          </a:p>
        </p:txBody>
      </p:sp>
      <p:sp>
        <p:nvSpPr>
          <p:cNvPr id="50" name="Rectangle 24">
            <a:extLst>
              <a:ext uri="{FF2B5EF4-FFF2-40B4-BE49-F238E27FC236}">
                <a16:creationId xmlns:a16="http://schemas.microsoft.com/office/drawing/2014/main" id="{0600AE25-EC51-419B-8AEC-911B73DC74F6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21">
            <a:extLst>
              <a:ext uri="{FF2B5EF4-FFF2-40B4-BE49-F238E27FC236}">
                <a16:creationId xmlns:a16="http://schemas.microsoft.com/office/drawing/2014/main" id="{AEF7472D-D281-4424-B9D1-BCEC2A970DC3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52" name="TextBox 23">
            <a:extLst>
              <a:ext uri="{FF2B5EF4-FFF2-40B4-BE49-F238E27FC236}">
                <a16:creationId xmlns:a16="http://schemas.microsoft.com/office/drawing/2014/main" id="{3DEABDC0-F97E-4067-A048-75BAD6C50E00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D48AFD72-6A12-4784-98B3-ECB1ED1D26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57" name="矩形 56">
            <a:extLst>
              <a:ext uri="{FF2B5EF4-FFF2-40B4-BE49-F238E27FC236}">
                <a16:creationId xmlns:a16="http://schemas.microsoft.com/office/drawing/2014/main" id="{01B58B18-4A1B-4A4E-9000-F9347B0228AC}"/>
              </a:ext>
            </a:extLst>
          </p:cNvPr>
          <p:cNvSpPr/>
          <p:nvPr/>
        </p:nvSpPr>
        <p:spPr>
          <a:xfrm>
            <a:off x="754890" y="3370361"/>
            <a:ext cx="511251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00" cap="none" spc="0" normalizeH="0" baseline="0" noProof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Leader, organize meetings to discuss the project, and divide the work.</a:t>
            </a:r>
            <a:endParaRPr kumimoji="0" lang="zh-CN" altLang="zh-CN" sz="1800" b="1" i="0" u="none" strike="noStrike" kern="100" cap="none" spc="0" normalizeH="0" baseline="0" noProof="0">
              <a:ln>
                <a:noFill/>
              </a:ln>
              <a:solidFill>
                <a:srgbClr val="4B7FA7">
                  <a:lumMod val="75000"/>
                </a:srgb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Have learned a little bit about both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hardware and software </a:t>
            </a: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including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python, </a:t>
            </a:r>
            <a:r>
              <a:rPr kumimoji="0" lang="en-US" altLang="zh-CN" sz="1800" b="1" i="0" u="sng" strike="noStrike" kern="100" cap="none" spc="0" normalizeH="0" baseline="0" noProof="0" err="1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arduino</a:t>
            </a: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etc., </a:t>
            </a:r>
            <a:endParaRPr kumimoji="0" lang="zh-CN" altLang="zh-CN" sz="1800" b="0" i="0" u="none" strike="noStrike" kern="1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Main interests: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computer vision and machine learning. </a:t>
            </a:r>
            <a:endParaRPr kumimoji="0" lang="zh-CN" altLang="zh-CN" sz="1800" b="1" i="0" u="sng" strike="noStrike" kern="100" cap="none" spc="0" normalizeH="0" baseline="0" noProof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Rich project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experience</a:t>
            </a:r>
            <a:endParaRPr kumimoji="0" lang="zh-CN" altLang="zh-CN" sz="1800" b="1" i="0" u="sng" strike="noStrike" kern="100" cap="none" spc="0" normalizeH="0" baseline="0" noProof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+mj-lt"/>
              <a:buAutoNum type="alphaLcParenR"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Confident</a:t>
            </a: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to speak in public, willing to cooperate, approachable</a:t>
            </a:r>
            <a:endParaRPr kumimoji="0" lang="zh-CN" altLang="zh-CN" sz="1800" b="0" i="0" u="none" strike="noStrike" kern="1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Rectangle 10"/>
          <p:cNvSpPr/>
          <p:nvPr/>
        </p:nvSpPr>
        <p:spPr>
          <a:xfrm rot="420092">
            <a:off x="6190351" y="1514684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" name="Group 5"/>
          <p:cNvGrpSpPr/>
          <p:nvPr/>
        </p:nvGrpSpPr>
        <p:grpSpPr>
          <a:xfrm>
            <a:off x="7839667" y="1636554"/>
            <a:ext cx="3743388" cy="1492716"/>
            <a:chOff x="874284" y="4132452"/>
            <a:chExt cx="1295400" cy="7270471"/>
          </a:xfrm>
        </p:grpSpPr>
        <p:sp>
          <p:nvSpPr>
            <p:cNvPr id="16" name="Rectangle 27"/>
            <p:cNvSpPr/>
            <p:nvPr/>
          </p:nvSpPr>
          <p:spPr>
            <a:xfrm>
              <a:off x="874284" y="4132452"/>
              <a:ext cx="825097" cy="72704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HE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YUXUAN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WUHAN UNIVERSITY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ELECTRONIC ENGINEERING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2015</a:t>
              </a:r>
            </a:p>
          </p:txBody>
        </p:sp>
        <p:sp>
          <p:nvSpPr>
            <p:cNvPr id="17" name="Rectangle 28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01B58B18-4A1B-4A4E-9000-F9347B0228AC}"/>
              </a:ext>
            </a:extLst>
          </p:cNvPr>
          <p:cNvSpPr/>
          <p:nvPr/>
        </p:nvSpPr>
        <p:spPr>
          <a:xfrm>
            <a:off x="5978955" y="3370361"/>
            <a:ext cx="511251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00" cap="none" spc="0" normalizeH="0" baseline="0" noProof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Time keeper, assist in software and hardware, contact supervisors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a)Have experience in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computer vision and machine learning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b)Have basic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kumimoji="0" lang="en-US" altLang="zh-CN" sz="1800" b="1" i="0" u="none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programming experience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c)have a good command of </a:t>
            </a:r>
            <a:r>
              <a:rPr kumimoji="0" lang="en-US" altLang="zh-CN" sz="1800" b="1" i="0" u="sng" strike="noStrike" kern="100" cap="none" spc="0" normalizeH="0" baseline="0" noProof="0" err="1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matlab</a:t>
            </a:r>
            <a:endParaRPr kumimoji="0" lang="en-US" altLang="zh-CN" sz="1800" b="1" i="0" u="sng" strike="noStrike" kern="100" cap="none" spc="0" normalizeH="0" baseline="0" noProof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d)Good at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communication</a:t>
            </a:r>
          </a:p>
        </p:txBody>
      </p:sp>
      <p:pic>
        <p:nvPicPr>
          <p:cNvPr id="20" name="图片占位符 14">
            <a:extLst>
              <a:ext uri="{FF2B5EF4-FFF2-40B4-BE49-F238E27FC236}">
                <a16:creationId xmlns:a16="http://schemas.microsoft.com/office/drawing/2014/main" id="{AD647501-2C45-48F2-849D-7E6B257DA61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142" y="1622493"/>
            <a:ext cx="1408176" cy="1382337"/>
          </a:xfrm>
        </p:spPr>
      </p:pic>
    </p:spTree>
    <p:extLst>
      <p:ext uri="{BB962C8B-B14F-4D97-AF65-F5344CB8AC3E}">
        <p14:creationId xmlns:p14="http://schemas.microsoft.com/office/powerpoint/2010/main" val="2961410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rot="420092">
            <a:off x="966286" y="1514684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615602" y="1636554"/>
            <a:ext cx="3743388" cy="1492716"/>
            <a:chOff x="874284" y="4132452"/>
            <a:chExt cx="1295400" cy="7270469"/>
          </a:xfrm>
        </p:grpSpPr>
        <p:sp>
          <p:nvSpPr>
            <p:cNvPr id="28" name="Rectangle 27"/>
            <p:cNvSpPr/>
            <p:nvPr/>
          </p:nvSpPr>
          <p:spPr>
            <a:xfrm>
              <a:off x="874284" y="4132452"/>
              <a:ext cx="825097" cy="72704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YUHUI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HUAZHONG UNIVERSITY of S&amp;T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ELECTRONIC INFORMATION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2015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8" name="TextBox 18">
            <a:extLst>
              <a:ext uri="{FF2B5EF4-FFF2-40B4-BE49-F238E27FC236}">
                <a16:creationId xmlns:a16="http://schemas.microsoft.com/office/drawing/2014/main" id="{6926BB81-5739-4D22-B28B-2CA5544D75E4}"/>
              </a:ext>
            </a:extLst>
          </p:cNvPr>
          <p:cNvSpPr txBox="1"/>
          <p:nvPr/>
        </p:nvSpPr>
        <p:spPr>
          <a:xfrm>
            <a:off x="2286956" y="502180"/>
            <a:ext cx="76182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Everyone has his/her own strengths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5A08C6-2B22-40DF-8FDF-92CDE02B2555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4  TEAMWORK</a:t>
            </a:r>
          </a:p>
        </p:txBody>
      </p:sp>
      <p:sp>
        <p:nvSpPr>
          <p:cNvPr id="50" name="Rectangle 24">
            <a:extLst>
              <a:ext uri="{FF2B5EF4-FFF2-40B4-BE49-F238E27FC236}">
                <a16:creationId xmlns:a16="http://schemas.microsoft.com/office/drawing/2014/main" id="{0600AE25-EC51-419B-8AEC-911B73DC74F6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21">
            <a:extLst>
              <a:ext uri="{FF2B5EF4-FFF2-40B4-BE49-F238E27FC236}">
                <a16:creationId xmlns:a16="http://schemas.microsoft.com/office/drawing/2014/main" id="{AEF7472D-D281-4424-B9D1-BCEC2A970DC3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52" name="TextBox 23">
            <a:extLst>
              <a:ext uri="{FF2B5EF4-FFF2-40B4-BE49-F238E27FC236}">
                <a16:creationId xmlns:a16="http://schemas.microsoft.com/office/drawing/2014/main" id="{3DEABDC0-F97E-4067-A048-75BAD6C50E00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D48AFD72-6A12-4784-98B3-ECB1ED1D26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57" name="矩形 56">
            <a:extLst>
              <a:ext uri="{FF2B5EF4-FFF2-40B4-BE49-F238E27FC236}">
                <a16:creationId xmlns:a16="http://schemas.microsoft.com/office/drawing/2014/main" id="{01B58B18-4A1B-4A4E-9000-F9347B0228AC}"/>
              </a:ext>
            </a:extLst>
          </p:cNvPr>
          <p:cNvSpPr/>
          <p:nvPr/>
        </p:nvSpPr>
        <p:spPr>
          <a:xfrm>
            <a:off x="754890" y="3370361"/>
            <a:ext cx="5112510" cy="1712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00" cap="none" spc="0" normalizeH="0" baseline="0" noProof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Chief hardware director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a)Strong ability in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handwork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b)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Careful and calm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c)Have basic knowledge about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machine</a:t>
            </a:r>
          </a:p>
        </p:txBody>
      </p:sp>
      <p:sp>
        <p:nvSpPr>
          <p:cNvPr id="14" name="Rectangle 10"/>
          <p:cNvSpPr/>
          <p:nvPr/>
        </p:nvSpPr>
        <p:spPr>
          <a:xfrm rot="420092">
            <a:off x="6190351" y="1514684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" name="Group 5"/>
          <p:cNvGrpSpPr/>
          <p:nvPr/>
        </p:nvGrpSpPr>
        <p:grpSpPr>
          <a:xfrm>
            <a:off x="7839667" y="1636554"/>
            <a:ext cx="4188211" cy="1492716"/>
            <a:chOff x="874284" y="4132452"/>
            <a:chExt cx="1449331" cy="7270472"/>
          </a:xfrm>
        </p:grpSpPr>
        <p:sp>
          <p:nvSpPr>
            <p:cNvPr id="16" name="Rectangle 27"/>
            <p:cNvSpPr/>
            <p:nvPr/>
          </p:nvSpPr>
          <p:spPr>
            <a:xfrm>
              <a:off x="874284" y="4132452"/>
              <a:ext cx="1449331" cy="72704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LIU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YE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WUHAN UNIVERSITY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GEOGRAPHICAL SCIENCE</a:t>
              </a:r>
              <a:r>
                <a:rPr kumimoji="0" lang="zh-CN" alt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 </a:t>
              </a: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&amp;</a:t>
              </a:r>
              <a:r>
                <a:rPr kumimoji="0" lang="zh-CN" altLang="en-US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 </a:t>
              </a:r>
              <a:r>
                <a:rPr lang="en-US" altLang="zh-CN" sz="900" b="1">
                  <a:solidFill>
                    <a:srgbClr val="4B7FA7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COMPUTER SCIENCE AND TECHNOLOGY</a:t>
              </a:r>
              <a:endParaRPr kumimoji="0" lang="en-US" altLang="zh-CN" sz="900" b="1" i="0" u="none" strike="noStrike" kern="12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2016</a:t>
              </a:r>
            </a:p>
          </p:txBody>
        </p:sp>
        <p:sp>
          <p:nvSpPr>
            <p:cNvPr id="17" name="Rectangle 28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01B58B18-4A1B-4A4E-9000-F9347B0228AC}"/>
              </a:ext>
            </a:extLst>
          </p:cNvPr>
          <p:cNvSpPr/>
          <p:nvPr/>
        </p:nvSpPr>
        <p:spPr>
          <a:xfrm>
            <a:off x="5978954" y="3370361"/>
            <a:ext cx="5322091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00" cap="none" spc="0" normalizeH="0" baseline="0" noProof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Chief software programmer, assist in hardware</a:t>
            </a:r>
          </a:p>
          <a:p>
            <a:pPr>
              <a:defRPr/>
            </a:pPr>
            <a:r>
              <a:rPr lang="en-US" altLang="zh-CN" kern="100">
                <a:solidFill>
                  <a:prstClr val="black">
                    <a:lumMod val="75000"/>
                    <a:lumOff val="25000"/>
                  </a:prst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a)Have experience in </a:t>
            </a:r>
            <a:r>
              <a:rPr lang="en-US" altLang="zh-CN" b="1" u="sng" kern="100">
                <a:solidFill>
                  <a:srgbClr val="4B7FA7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machine learning</a:t>
            </a:r>
            <a:r>
              <a:rPr lang="zh-CN" altLang="en-US" b="1" u="sng" kern="100">
                <a:solidFill>
                  <a:srgbClr val="4B7FA7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u="sng" kern="100">
                <a:solidFill>
                  <a:srgbClr val="4B7FA7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 web framework</a:t>
            </a:r>
            <a:endParaRPr kumimoji="0" lang="en-US" altLang="zh-CN" b="0" i="0" u="none" strike="noStrike" kern="1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b)Strong ability in </a:t>
            </a:r>
            <a:r>
              <a:rPr kumimoji="0" lang="en-US" altLang="zh-CN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coding</a:t>
            </a:r>
            <a:r>
              <a:rPr lang="en-US" altLang="zh-CN" kern="100">
                <a:solidFill>
                  <a:prstClr val="black">
                    <a:lumMod val="75000"/>
                    <a:lumOff val="25000"/>
                  </a:prst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wrote all the code for the project</a:t>
            </a:r>
          </a:p>
          <a:p>
            <a:pPr lvl="0">
              <a:defRPr/>
            </a:pPr>
            <a:r>
              <a:rPr lang="en-US" altLang="zh-CN" kern="100">
                <a:solidFill>
                  <a:prstClr val="black">
                    <a:lumMod val="75000"/>
                    <a:lumOff val="25000"/>
                  </a:prst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c)Proficient in </a:t>
            </a:r>
            <a:r>
              <a:rPr lang="en-US" altLang="zh-CN" b="1" u="sng" kern="100">
                <a:solidFill>
                  <a:srgbClr val="4B7FA7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en-US" altLang="zh-CN" kern="100">
                <a:solidFill>
                  <a:prstClr val="black">
                    <a:lumMod val="75000"/>
                    <a:lumOff val="25000"/>
                  </a:prst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b="1" u="sng" kern="100">
                <a:solidFill>
                  <a:srgbClr val="4B7FA7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JavaScript</a:t>
            </a:r>
            <a:r>
              <a:rPr lang="en-US" altLang="zh-CN" kern="100">
                <a:solidFill>
                  <a:prstClr val="black">
                    <a:lumMod val="75000"/>
                    <a:lumOff val="25000"/>
                  </a:prst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b="1" u="sng" kern="100">
                <a:solidFill>
                  <a:srgbClr val="4B7FA7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C/C++</a:t>
            </a:r>
            <a:r>
              <a:rPr lang="en-US" altLang="zh-CN" kern="100">
                <a:solidFill>
                  <a:prstClr val="black">
                    <a:lumMod val="75000"/>
                    <a:lumOff val="25000"/>
                  </a:prst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b="1" u="sng" kern="100">
                <a:solidFill>
                  <a:srgbClr val="4B7FA7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MATLAB</a:t>
            </a:r>
            <a:r>
              <a:rPr lang="en-US" altLang="zh-CN" kern="100">
                <a:solidFill>
                  <a:prstClr val="black">
                    <a:lumMod val="75000"/>
                    <a:lumOff val="25000"/>
                  </a:prst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etc.</a:t>
            </a: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d)Able to work out various </a:t>
            </a:r>
            <a:r>
              <a:rPr kumimoji="0" lang="en-US" altLang="zh-CN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algorithms</a:t>
            </a:r>
            <a:r>
              <a:rPr kumimoji="0" lang="en-US" altLang="zh-CN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to realize certain expectations</a:t>
            </a:r>
            <a:endParaRPr kumimoji="0" lang="en-US" altLang="zh-CN" b="1" i="0" u="sng" strike="noStrike" kern="100" cap="none" spc="0" normalizeH="0" baseline="0" noProof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1" name="图片占位符 20">
            <a:extLst>
              <a:ext uri="{FF2B5EF4-FFF2-40B4-BE49-F238E27FC236}">
                <a16:creationId xmlns:a16="http://schemas.microsoft.com/office/drawing/2014/main" id="{67BA797D-76C5-4D4D-A4F5-F283F44F902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" b="394"/>
          <a:stretch>
            <a:fillRect/>
          </a:stretch>
        </p:blipFill>
        <p:spPr>
          <a:xfrm>
            <a:off x="975986" y="1609574"/>
            <a:ext cx="1408176" cy="1408176"/>
          </a:xfrm>
        </p:spPr>
      </p:pic>
      <p:pic>
        <p:nvPicPr>
          <p:cNvPr id="23" name="图片占位符 17">
            <a:extLst>
              <a:ext uri="{FF2B5EF4-FFF2-40B4-BE49-F238E27FC236}">
                <a16:creationId xmlns:a16="http://schemas.microsoft.com/office/drawing/2014/main" id="{02DBD93F-7768-4C75-AF9B-352561BB61F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142" y="1609574"/>
            <a:ext cx="1408176" cy="1408176"/>
          </a:xfrm>
        </p:spPr>
      </p:pic>
    </p:spTree>
    <p:extLst>
      <p:ext uri="{BB962C8B-B14F-4D97-AF65-F5344CB8AC3E}">
        <p14:creationId xmlns:p14="http://schemas.microsoft.com/office/powerpoint/2010/main" val="1903202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 isContent="1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086510" y="647135"/>
            <a:ext cx="77373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Roboto" panose="02000000000000000000"/>
                <a:ea typeface="Roboto" panose="02000000000000000000" pitchFamily="2" charset="0"/>
              </a:rPr>
              <a:t>WHAT IS </a:t>
            </a:r>
            <a:r>
              <a:rPr lang="en-US" sz="4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/>
                <a:ea typeface="Roboto" panose="02000000000000000000" pitchFamily="2" charset="0"/>
              </a:rPr>
              <a:t>FEEDIE </a:t>
            </a:r>
            <a:r>
              <a:rPr lang="en-US" sz="4400" b="1" dirty="0">
                <a:solidFill>
                  <a:schemeClr val="bg1"/>
                </a:solidFill>
                <a:latin typeface="Roboto" panose="02000000000000000000"/>
                <a:ea typeface="Roboto" panose="02000000000000000000" pitchFamily="2" charset="0"/>
              </a:rPr>
              <a:t>?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3632095-83F0-459F-A7F5-9EE9BD784896}"/>
              </a:ext>
            </a:extLst>
          </p:cNvPr>
          <p:cNvSpPr/>
          <p:nvPr/>
        </p:nvSpPr>
        <p:spPr>
          <a:xfrm>
            <a:off x="497306" y="2347020"/>
            <a:ext cx="755583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8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FEEDIE</a:t>
            </a:r>
            <a:r>
              <a:rPr lang="en-US" altLang="zh-CN" sz="2800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is designed aiming at people who are </a:t>
            </a:r>
            <a:r>
              <a:rPr lang="en-US" altLang="zh-CN" sz="2800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unable to eat or drink independently</a:t>
            </a:r>
            <a:r>
              <a:rPr lang="en-US" altLang="zh-CN" sz="2800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spcBef>
                <a:spcPts val="600"/>
              </a:spcBef>
            </a:pPr>
            <a:r>
              <a:rPr lang="en-US" altLang="zh-CN" sz="2800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User can control </a:t>
            </a:r>
            <a:r>
              <a:rPr lang="en-US" altLang="zh-CN" sz="28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FEEDIE </a:t>
            </a:r>
            <a:r>
              <a:rPr lang="en-US" altLang="zh-CN" sz="2800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to fetch them </a:t>
            </a:r>
            <a:r>
              <a:rPr lang="en-US" altLang="zh-CN" sz="2800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food</a:t>
            </a:r>
            <a:r>
              <a:rPr lang="en-US" altLang="zh-CN" sz="2800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US" altLang="zh-CN" sz="2800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drink</a:t>
            </a:r>
            <a:r>
              <a:rPr lang="en-US" altLang="zh-CN" sz="2800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by </a:t>
            </a:r>
            <a:r>
              <a:rPr lang="en-US" altLang="zh-CN" sz="2800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oral instructions</a:t>
            </a:r>
            <a:r>
              <a:rPr lang="en-US" altLang="zh-CN" sz="2800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zh-CN" altLang="en-US" sz="28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87783B1-AEF4-4606-935F-A7643C4543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649" y="1594440"/>
            <a:ext cx="3600000" cy="3600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82205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rot="420092">
            <a:off x="966286" y="1514684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615602" y="1636554"/>
            <a:ext cx="3743388" cy="1492716"/>
            <a:chOff x="874284" y="4132452"/>
            <a:chExt cx="1295400" cy="7270469"/>
          </a:xfrm>
        </p:grpSpPr>
        <p:sp>
          <p:nvSpPr>
            <p:cNvPr id="28" name="Rectangle 27"/>
            <p:cNvSpPr/>
            <p:nvPr/>
          </p:nvSpPr>
          <p:spPr>
            <a:xfrm>
              <a:off x="874284" y="4132452"/>
              <a:ext cx="825097" cy="72704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ZHOU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YUXUAN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WUHAN UNIVERSITY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ELECTRONIC ENGINEERING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2016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8" name="TextBox 18">
            <a:extLst>
              <a:ext uri="{FF2B5EF4-FFF2-40B4-BE49-F238E27FC236}">
                <a16:creationId xmlns:a16="http://schemas.microsoft.com/office/drawing/2014/main" id="{6926BB81-5739-4D22-B28B-2CA5544D75E4}"/>
              </a:ext>
            </a:extLst>
          </p:cNvPr>
          <p:cNvSpPr txBox="1"/>
          <p:nvPr/>
        </p:nvSpPr>
        <p:spPr>
          <a:xfrm>
            <a:off x="2286956" y="502180"/>
            <a:ext cx="76182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Everyone has his/her own strengths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5A08C6-2B22-40DF-8FDF-92CDE02B2555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4  TEAMWORK</a:t>
            </a:r>
          </a:p>
        </p:txBody>
      </p:sp>
      <p:sp>
        <p:nvSpPr>
          <p:cNvPr id="50" name="Rectangle 24">
            <a:extLst>
              <a:ext uri="{FF2B5EF4-FFF2-40B4-BE49-F238E27FC236}">
                <a16:creationId xmlns:a16="http://schemas.microsoft.com/office/drawing/2014/main" id="{0600AE25-EC51-419B-8AEC-911B73DC74F6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21">
            <a:extLst>
              <a:ext uri="{FF2B5EF4-FFF2-40B4-BE49-F238E27FC236}">
                <a16:creationId xmlns:a16="http://schemas.microsoft.com/office/drawing/2014/main" id="{AEF7472D-D281-4424-B9D1-BCEC2A970DC3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52" name="TextBox 23">
            <a:extLst>
              <a:ext uri="{FF2B5EF4-FFF2-40B4-BE49-F238E27FC236}">
                <a16:creationId xmlns:a16="http://schemas.microsoft.com/office/drawing/2014/main" id="{3DEABDC0-F97E-4067-A048-75BAD6C50E00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D48AFD72-6A12-4784-98B3-ECB1ED1D26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  <p:sp>
        <p:nvSpPr>
          <p:cNvPr id="57" name="矩形 56">
            <a:extLst>
              <a:ext uri="{FF2B5EF4-FFF2-40B4-BE49-F238E27FC236}">
                <a16:creationId xmlns:a16="http://schemas.microsoft.com/office/drawing/2014/main" id="{01B58B18-4A1B-4A4E-9000-F9347B0228AC}"/>
              </a:ext>
            </a:extLst>
          </p:cNvPr>
          <p:cNvSpPr/>
          <p:nvPr/>
        </p:nvSpPr>
        <p:spPr>
          <a:xfrm>
            <a:off x="754890" y="3370361"/>
            <a:ext cx="4669865" cy="2127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00" cap="none" spc="0" normalizeH="0" baseline="0" noProof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Business planner, paperwork, responsible for safety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a)Minor in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Finance</a:t>
            </a: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have basic knowledge about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marketing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b)Good at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English writing</a:t>
            </a:r>
          </a:p>
        </p:txBody>
      </p:sp>
      <p:sp>
        <p:nvSpPr>
          <p:cNvPr id="14" name="Rectangle 10"/>
          <p:cNvSpPr/>
          <p:nvPr/>
        </p:nvSpPr>
        <p:spPr>
          <a:xfrm rot="420092">
            <a:off x="6190351" y="1514684"/>
            <a:ext cx="1445759" cy="1597959"/>
          </a:xfrm>
          <a:custGeom>
            <a:avLst/>
            <a:gdLst>
              <a:gd name="connsiteX0" fmla="*/ 0 w 1409700"/>
              <a:gd name="connsiteY0" fmla="*/ 0 h 1409700"/>
              <a:gd name="connsiteX1" fmla="*/ 1409700 w 1409700"/>
              <a:gd name="connsiteY1" fmla="*/ 0 h 1409700"/>
              <a:gd name="connsiteX2" fmla="*/ 1409700 w 1409700"/>
              <a:gd name="connsiteY2" fmla="*/ 1409700 h 1409700"/>
              <a:gd name="connsiteX3" fmla="*/ 0 w 1409700"/>
              <a:gd name="connsiteY3" fmla="*/ 1409700 h 1409700"/>
              <a:gd name="connsiteX4" fmla="*/ 0 w 1409700"/>
              <a:gd name="connsiteY4" fmla="*/ 0 h 1409700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  <a:gd name="connsiteX0" fmla="*/ 0 w 1445759"/>
              <a:gd name="connsiteY0" fmla="*/ 0 h 1597959"/>
              <a:gd name="connsiteX1" fmla="*/ 1409700 w 1445759"/>
              <a:gd name="connsiteY1" fmla="*/ 0 h 1597959"/>
              <a:gd name="connsiteX2" fmla="*/ 1445759 w 1445759"/>
              <a:gd name="connsiteY2" fmla="*/ 1597959 h 1597959"/>
              <a:gd name="connsiteX3" fmla="*/ 0 w 1445759"/>
              <a:gd name="connsiteY3" fmla="*/ 1409700 h 1597959"/>
              <a:gd name="connsiteX4" fmla="*/ 0 w 1445759"/>
              <a:gd name="connsiteY4" fmla="*/ 0 h 159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5759" h="1597959">
                <a:moveTo>
                  <a:pt x="0" y="0"/>
                </a:moveTo>
                <a:lnTo>
                  <a:pt x="1409700" y="0"/>
                </a:lnTo>
                <a:lnTo>
                  <a:pt x="1445759" y="1597959"/>
                </a:lnTo>
                <a:cubicBezTo>
                  <a:pt x="999513" y="1401665"/>
                  <a:pt x="481920" y="1472453"/>
                  <a:pt x="0" y="1409700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" name="Group 5"/>
          <p:cNvGrpSpPr/>
          <p:nvPr/>
        </p:nvGrpSpPr>
        <p:grpSpPr>
          <a:xfrm>
            <a:off x="7839667" y="1636554"/>
            <a:ext cx="3743388" cy="1492716"/>
            <a:chOff x="874284" y="4132452"/>
            <a:chExt cx="1295400" cy="7270471"/>
          </a:xfrm>
        </p:grpSpPr>
        <p:sp>
          <p:nvSpPr>
            <p:cNvPr id="16" name="Rectangle 27"/>
            <p:cNvSpPr/>
            <p:nvPr/>
          </p:nvSpPr>
          <p:spPr>
            <a:xfrm>
              <a:off x="874284" y="4132452"/>
              <a:ext cx="825097" cy="72704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GU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YING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WUHAN UNIVERSITY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INFORMATION SECURITY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1200" cap="none" spc="0" normalizeH="0" baseline="0" noProof="0">
                  <a:ln>
                    <a:noFill/>
                  </a:ln>
                  <a:solidFill>
                    <a:srgbClr val="4B7FA7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+mn-cs"/>
                </a:rPr>
                <a:t>2016</a:t>
              </a:r>
            </a:p>
          </p:txBody>
        </p:sp>
        <p:sp>
          <p:nvSpPr>
            <p:cNvPr id="17" name="Rectangle 28"/>
            <p:cNvSpPr/>
            <p:nvPr/>
          </p:nvSpPr>
          <p:spPr>
            <a:xfrm>
              <a:off x="874284" y="5471280"/>
              <a:ext cx="1295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01B58B18-4A1B-4A4E-9000-F9347B0228AC}"/>
              </a:ext>
            </a:extLst>
          </p:cNvPr>
          <p:cNvSpPr/>
          <p:nvPr/>
        </p:nvSpPr>
        <p:spPr>
          <a:xfrm>
            <a:off x="5939631" y="3431866"/>
            <a:ext cx="4541782" cy="2127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00" cap="none" spc="0" normalizeH="0" baseline="0" noProof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Business planner, PPT designer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a)Have a good command of </a:t>
            </a:r>
            <a:r>
              <a:rPr kumimoji="0" lang="en-US" altLang="zh-CN" sz="1800" b="1" i="0" u="sng" strike="noStrike" kern="100" cap="none" spc="0" normalizeH="0" baseline="0" noProof="0" err="1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PhotoShop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PowerPoint and relative presentation tools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b)Good at </a:t>
            </a:r>
            <a:r>
              <a:rPr kumimoji="0" lang="en-US" altLang="zh-CN" sz="1800" b="1" i="0" u="sng" strike="noStrike" kern="100" cap="none" spc="0" normalizeH="0" baseline="0" noProof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English writing</a:t>
            </a:r>
          </a:p>
        </p:txBody>
      </p:sp>
      <p:pic>
        <p:nvPicPr>
          <p:cNvPr id="21" name="图片占位符 22" descr="图片包含 人员, 妇女, 服装, 室内&#10;&#10;已生成极高可信度的说明">
            <a:extLst>
              <a:ext uri="{FF2B5EF4-FFF2-40B4-BE49-F238E27FC236}">
                <a16:creationId xmlns:a16="http://schemas.microsoft.com/office/drawing/2014/main" id="{521EC354-543C-45F1-9DC2-055CB35A231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" b="1172"/>
          <a:stretch>
            <a:fillRect/>
          </a:stretch>
        </p:blipFill>
        <p:spPr>
          <a:xfrm>
            <a:off x="940993" y="1609574"/>
            <a:ext cx="1408176" cy="1408176"/>
          </a:xfrm>
        </p:spPr>
      </p:pic>
      <p:pic>
        <p:nvPicPr>
          <p:cNvPr id="22" name="图片占位符 24" descr="图片包含 人员, 树, 照片, 户外&#10;&#10;已生成极高可信度的说明">
            <a:extLst>
              <a:ext uri="{FF2B5EF4-FFF2-40B4-BE49-F238E27FC236}">
                <a16:creationId xmlns:a16="http://schemas.microsoft.com/office/drawing/2014/main" id="{FC645EDB-442C-4015-A2EB-244B35DC7A1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r="474"/>
          <a:stretch>
            <a:fillRect/>
          </a:stretch>
        </p:blipFill>
        <p:spPr>
          <a:xfrm>
            <a:off x="6158266" y="1609574"/>
            <a:ext cx="1408176" cy="1408176"/>
          </a:xfrm>
        </p:spPr>
      </p:pic>
    </p:spTree>
    <p:extLst>
      <p:ext uri="{BB962C8B-B14F-4D97-AF65-F5344CB8AC3E}">
        <p14:creationId xmlns:p14="http://schemas.microsoft.com/office/powerpoint/2010/main" val="49140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 isContent="1"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1210066"/>
            <a:ext cx="12192000" cy="6214641"/>
            <a:chOff x="8440747" y="4796156"/>
            <a:chExt cx="2786063" cy="1603375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3" name="Freeform 45"/>
            <p:cNvSpPr>
              <a:spLocks/>
            </p:cNvSpPr>
            <p:nvPr/>
          </p:nvSpPr>
          <p:spPr bwMode="auto">
            <a:xfrm>
              <a:off x="8440747" y="6337618"/>
              <a:ext cx="1403350" cy="61913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 46"/>
            <p:cNvSpPr>
              <a:spLocks/>
            </p:cNvSpPr>
            <p:nvPr/>
          </p:nvSpPr>
          <p:spPr bwMode="auto">
            <a:xfrm>
              <a:off x="9823459" y="6337618"/>
              <a:ext cx="1403350" cy="61913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 47"/>
            <p:cNvSpPr>
              <a:spLocks/>
            </p:cNvSpPr>
            <p:nvPr/>
          </p:nvSpPr>
          <p:spPr bwMode="auto">
            <a:xfrm>
              <a:off x="8715384" y="4796156"/>
              <a:ext cx="2257425" cy="1546225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48"/>
            <p:cNvSpPr>
              <a:spLocks/>
            </p:cNvSpPr>
            <p:nvPr/>
          </p:nvSpPr>
          <p:spPr bwMode="auto">
            <a:xfrm>
              <a:off x="8723322" y="4804093"/>
              <a:ext cx="2243138" cy="1530350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49"/>
            <p:cNvSpPr>
              <a:spLocks/>
            </p:cNvSpPr>
            <p:nvPr/>
          </p:nvSpPr>
          <p:spPr bwMode="auto">
            <a:xfrm>
              <a:off x="8723322" y="6269356"/>
              <a:ext cx="2243138" cy="65088"/>
            </a:xfrm>
            <a:custGeom>
              <a:avLst/>
              <a:gdLst>
                <a:gd name="T0" fmla="*/ 1414 w 1414"/>
                <a:gd name="T1" fmla="*/ 0 h 41"/>
                <a:gd name="T2" fmla="*/ 1396 w 1414"/>
                <a:gd name="T3" fmla="*/ 9 h 41"/>
                <a:gd name="T4" fmla="*/ 18 w 1414"/>
                <a:gd name="T5" fmla="*/ 9 h 41"/>
                <a:gd name="T6" fmla="*/ 0 w 1414"/>
                <a:gd name="T7" fmla="*/ 0 h 41"/>
                <a:gd name="T8" fmla="*/ 0 w 1414"/>
                <a:gd name="T9" fmla="*/ 1 h 41"/>
                <a:gd name="T10" fmla="*/ 40 w 1414"/>
                <a:gd name="T11" fmla="*/ 41 h 41"/>
                <a:gd name="T12" fmla="*/ 1373 w 1414"/>
                <a:gd name="T13" fmla="*/ 41 h 41"/>
                <a:gd name="T14" fmla="*/ 1414 w 1414"/>
                <a:gd name="T15" fmla="*/ 1 h 41"/>
                <a:gd name="T16" fmla="*/ 1414 w 1414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41">
                  <a:moveTo>
                    <a:pt x="1414" y="0"/>
                  </a:moveTo>
                  <a:cubicBezTo>
                    <a:pt x="1409" y="6"/>
                    <a:pt x="1403" y="9"/>
                    <a:pt x="1396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0" y="9"/>
                    <a:pt x="4" y="6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3"/>
                    <a:pt x="18" y="41"/>
                    <a:pt x="40" y="41"/>
                  </a:cubicBezTo>
                  <a:cubicBezTo>
                    <a:pt x="1373" y="41"/>
                    <a:pt x="1373" y="41"/>
                    <a:pt x="1373" y="41"/>
                  </a:cubicBezTo>
                  <a:cubicBezTo>
                    <a:pt x="1396" y="41"/>
                    <a:pt x="1414" y="23"/>
                    <a:pt x="1414" y="1"/>
                  </a:cubicBezTo>
                  <a:lnTo>
                    <a:pt x="1414" y="0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50"/>
            <p:cNvSpPr>
              <a:spLocks noChangeArrowheads="1"/>
            </p:cNvSpPr>
            <p:nvPr/>
          </p:nvSpPr>
          <p:spPr bwMode="auto">
            <a:xfrm>
              <a:off x="8440747" y="6312218"/>
              <a:ext cx="2786063" cy="50800"/>
            </a:xfrm>
            <a:prstGeom prst="rect">
              <a:avLst/>
            </a:prstGeom>
            <a:solidFill>
              <a:srgbClr val="D2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51"/>
            <p:cNvSpPr>
              <a:spLocks/>
            </p:cNvSpPr>
            <p:nvPr/>
          </p:nvSpPr>
          <p:spPr bwMode="auto">
            <a:xfrm>
              <a:off x="9632959" y="6312218"/>
              <a:ext cx="400050" cy="28575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52"/>
            <p:cNvSpPr>
              <a:spLocks noChangeArrowheads="1"/>
            </p:cNvSpPr>
            <p:nvPr/>
          </p:nvSpPr>
          <p:spPr bwMode="auto">
            <a:xfrm>
              <a:off x="8797934" y="4900931"/>
              <a:ext cx="2093913" cy="1322388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53"/>
            <p:cNvSpPr>
              <a:spLocks noChangeArrowheads="1"/>
            </p:cNvSpPr>
            <p:nvPr/>
          </p:nvSpPr>
          <p:spPr bwMode="auto">
            <a:xfrm>
              <a:off x="8804284" y="4908868"/>
              <a:ext cx="2079625" cy="13081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Oval 54"/>
            <p:cNvSpPr>
              <a:spLocks noChangeArrowheads="1"/>
            </p:cNvSpPr>
            <p:nvPr/>
          </p:nvSpPr>
          <p:spPr bwMode="auto">
            <a:xfrm>
              <a:off x="9831397" y="4845368"/>
              <a:ext cx="23813" cy="2381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Oval 55"/>
            <p:cNvSpPr>
              <a:spLocks noChangeArrowheads="1"/>
            </p:cNvSpPr>
            <p:nvPr/>
          </p:nvSpPr>
          <p:spPr bwMode="auto">
            <a:xfrm>
              <a:off x="9831397" y="4843781"/>
              <a:ext cx="23813" cy="22225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Oval 56"/>
            <p:cNvSpPr>
              <a:spLocks noChangeArrowheads="1"/>
            </p:cNvSpPr>
            <p:nvPr/>
          </p:nvSpPr>
          <p:spPr bwMode="auto">
            <a:xfrm>
              <a:off x="9836159" y="4846956"/>
              <a:ext cx="14288" cy="158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Oval 57"/>
            <p:cNvSpPr>
              <a:spLocks noChangeArrowheads="1"/>
            </p:cNvSpPr>
            <p:nvPr/>
          </p:nvSpPr>
          <p:spPr bwMode="auto">
            <a:xfrm>
              <a:off x="9839334" y="4851718"/>
              <a:ext cx="7938" cy="7938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 58"/>
            <p:cNvSpPr>
              <a:spLocks/>
            </p:cNvSpPr>
            <p:nvPr/>
          </p:nvSpPr>
          <p:spPr bwMode="auto">
            <a:xfrm>
              <a:off x="9842509" y="4853306"/>
              <a:ext cx="1588" cy="3175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9" name="TextBox 18">
            <a:extLst>
              <a:ext uri="{FF2B5EF4-FFF2-40B4-BE49-F238E27FC236}">
                <a16:creationId xmlns:a16="http://schemas.microsoft.com/office/drawing/2014/main" id="{E9F751AE-67A2-421B-BA2F-22726901FF00}"/>
              </a:ext>
            </a:extLst>
          </p:cNvPr>
          <p:cNvSpPr txBox="1"/>
          <p:nvPr/>
        </p:nvSpPr>
        <p:spPr>
          <a:xfrm>
            <a:off x="3029724" y="502180"/>
            <a:ext cx="61327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>
                <a:ln>
                  <a:noFill/>
                </a:ln>
                <a:solidFill>
                  <a:srgbClr val="ECF0F1"/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Everyone makes a difference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6BD0252C-7F3A-4789-93F4-E46186A6C16D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4  TEAMWORK</a:t>
            </a:r>
          </a:p>
        </p:txBody>
      </p:sp>
      <p:sp>
        <p:nvSpPr>
          <p:cNvPr id="51" name="Rectangle 24">
            <a:extLst>
              <a:ext uri="{FF2B5EF4-FFF2-40B4-BE49-F238E27FC236}">
                <a16:creationId xmlns:a16="http://schemas.microsoft.com/office/drawing/2014/main" id="{3F4D3394-E889-4783-BB66-DBB4CEB98E87}"/>
              </a:ext>
            </a:extLst>
          </p:cNvPr>
          <p:cNvSpPr/>
          <p:nvPr/>
        </p:nvSpPr>
        <p:spPr>
          <a:xfrm>
            <a:off x="5867400" y="1279273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EFCF818-6336-4654-87B1-77E7F4A35731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302" y="1639494"/>
            <a:ext cx="9121140" cy="5144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91742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6629880" y="5348287"/>
            <a:ext cx="2753833" cy="150971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图片占位符 3">
            <a:extLst>
              <a:ext uri="{FF2B5EF4-FFF2-40B4-BE49-F238E27FC236}">
                <a16:creationId xmlns:a16="http://schemas.microsoft.com/office/drawing/2014/main" id="{AD10E5E2-F248-49E0-A889-53738F38F19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424" y="121595"/>
            <a:ext cx="2752725" cy="3216917"/>
          </a:xfrm>
        </p:spPr>
      </p:pic>
      <p:pic>
        <p:nvPicPr>
          <p:cNvPr id="24" name="图片占位符 23" descr="图片包含 文字, 白板&#10;&#10;已生成极高可信度的说明">
            <a:extLst>
              <a:ext uri="{FF2B5EF4-FFF2-40B4-BE49-F238E27FC236}">
                <a16:creationId xmlns:a16="http://schemas.microsoft.com/office/drawing/2014/main" id="{917F5B6F-8756-46A5-B0DC-49D9F366587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3" r="3523"/>
          <a:stretch>
            <a:fillRect/>
          </a:stretch>
        </p:blipFill>
        <p:spPr/>
      </p:pic>
      <p:pic>
        <p:nvPicPr>
          <p:cNvPr id="9" name="图片占位符 8" descr="图片包含 人员, 室内, 群组, 墙壁&#10;&#10;已生成高可信度的说明">
            <a:extLst>
              <a:ext uri="{FF2B5EF4-FFF2-40B4-BE49-F238E27FC236}">
                <a16:creationId xmlns:a16="http://schemas.microsoft.com/office/drawing/2014/main" id="{11D9FDC9-E359-4623-BB1B-07F61B7A627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" r="962"/>
          <a:stretch>
            <a:fillRect/>
          </a:stretch>
        </p:blipFill>
        <p:spPr/>
      </p:pic>
      <p:pic>
        <p:nvPicPr>
          <p:cNvPr id="20" name="图片占位符 19" descr="图片包含 室内, 人员, 墙壁, 人物&#10;&#10;已生成极高可信度的说明">
            <a:extLst>
              <a:ext uri="{FF2B5EF4-FFF2-40B4-BE49-F238E27FC236}">
                <a16:creationId xmlns:a16="http://schemas.microsoft.com/office/drawing/2014/main" id="{2427F392-FAF9-4E72-AB06-B4A33099082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34" b="17034"/>
          <a:stretch>
            <a:fillRect/>
          </a:stretch>
        </p:blipFill>
        <p:spPr/>
      </p:pic>
      <p:pic>
        <p:nvPicPr>
          <p:cNvPr id="7" name="图片占位符 6">
            <a:extLst>
              <a:ext uri="{FF2B5EF4-FFF2-40B4-BE49-F238E27FC236}">
                <a16:creationId xmlns:a16="http://schemas.microsoft.com/office/drawing/2014/main" id="{D208209E-397B-4F1F-8CA9-79A5F6102A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810" y="3428999"/>
            <a:ext cx="2714624" cy="1828799"/>
          </a:xfrm>
        </p:spPr>
      </p:pic>
      <p:pic>
        <p:nvPicPr>
          <p:cNvPr id="22" name="图片占位符 21" descr="图片包含 人员, 室内, 墙壁, 餐桌&#10;&#10;已生成极高可信度的说明">
            <a:extLst>
              <a:ext uri="{FF2B5EF4-FFF2-40B4-BE49-F238E27FC236}">
                <a16:creationId xmlns:a16="http://schemas.microsoft.com/office/drawing/2014/main" id="{BBB3BAEF-FC18-48EA-B0A1-569636274E3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6" b="17476"/>
          <a:stretch>
            <a:fillRect/>
          </a:stretch>
        </p:blipFill>
        <p:spPr/>
      </p:pic>
      <p:sp>
        <p:nvSpPr>
          <p:cNvPr id="11" name="TextBox 18">
            <a:extLst>
              <a:ext uri="{FF2B5EF4-FFF2-40B4-BE49-F238E27FC236}">
                <a16:creationId xmlns:a16="http://schemas.microsoft.com/office/drawing/2014/main" id="{4EF82BA9-98DE-45F8-9B94-6F8888969726}"/>
              </a:ext>
            </a:extLst>
          </p:cNvPr>
          <p:cNvSpPr txBox="1"/>
          <p:nvPr/>
        </p:nvSpPr>
        <p:spPr>
          <a:xfrm>
            <a:off x="6670682" y="467041"/>
            <a:ext cx="43152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srgbClr val="4B7FA7">
                    <a:lumMod val="75000"/>
                  </a:srgb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Enjoy time together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A31ABBC-0391-440E-AE9A-D4EAE148CC32}"/>
              </a:ext>
            </a:extLst>
          </p:cNvPr>
          <p:cNvSpPr/>
          <p:nvPr/>
        </p:nvSpPr>
        <p:spPr>
          <a:xfrm>
            <a:off x="0" y="-27419"/>
            <a:ext cx="3492137" cy="49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PART 4  TEAMWORK</a:t>
            </a:r>
          </a:p>
        </p:txBody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D09CFF87-E85A-4527-B8B8-ABF211EBC070}"/>
              </a:ext>
            </a:extLst>
          </p:cNvPr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</a:t>
            </a:r>
            <a:r>
              <a:rPr lang="en-US" sz="900">
                <a:solidFill>
                  <a:prstClr val="white">
                    <a:lumMod val="65000"/>
                  </a:prstClr>
                </a:solidFill>
                <a:latin typeface="Roboto" panose="02000000000000000000" pitchFamily="2" charset="0"/>
              </a:rPr>
              <a:t>Sens</a:t>
            </a: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or Networks Summer School</a:t>
            </a:r>
          </a:p>
        </p:txBody>
      </p:sp>
      <p:sp>
        <p:nvSpPr>
          <p:cNvPr id="15" name="TextBox 23">
            <a:extLst>
              <a:ext uri="{FF2B5EF4-FFF2-40B4-BE49-F238E27FC236}">
                <a16:creationId xmlns:a16="http://schemas.microsoft.com/office/drawing/2014/main" id="{B057982D-387C-4E90-84CC-02895121A491}"/>
              </a:ext>
            </a:extLst>
          </p:cNvPr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73A1FBDC-5D6C-4C11-9441-6C653FD94BE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02" y="6252389"/>
            <a:ext cx="1637211" cy="40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82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conveyor dir="l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49134" y="2084695"/>
            <a:ext cx="3093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Thank You For Watching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5867400" y="2742600"/>
            <a:ext cx="457200" cy="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36016" y="5655815"/>
            <a:ext cx="15199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 |  08/2018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9E8C0B-9615-4DE7-8A7A-8C40E49F9F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534" y="4932000"/>
            <a:ext cx="2804932" cy="68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94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086510" y="647135"/>
            <a:ext cx="77373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Roboto" panose="02000000000000000000"/>
                <a:ea typeface="Roboto" panose="02000000000000000000" pitchFamily="2" charset="0"/>
              </a:rPr>
              <a:t>WHAT IS </a:t>
            </a:r>
            <a:r>
              <a:rPr lang="en-US" sz="4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/>
                <a:ea typeface="Roboto" panose="02000000000000000000" pitchFamily="2" charset="0"/>
              </a:rPr>
              <a:t>FEEDIE </a:t>
            </a:r>
            <a:r>
              <a:rPr lang="en-US" sz="4400" b="1" dirty="0">
                <a:solidFill>
                  <a:schemeClr val="bg1"/>
                </a:solidFill>
                <a:latin typeface="Roboto" panose="02000000000000000000"/>
                <a:ea typeface="Roboto" panose="02000000000000000000" pitchFamily="2" charset="0"/>
              </a:rPr>
              <a:t>?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3632095-83F0-459F-A7F5-9EE9BD784896}"/>
              </a:ext>
            </a:extLst>
          </p:cNvPr>
          <p:cNvSpPr/>
          <p:nvPr/>
        </p:nvSpPr>
        <p:spPr>
          <a:xfrm>
            <a:off x="1147470" y="1416576"/>
            <a:ext cx="8665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FEEDIE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is designed aiming at people who are </a:t>
            </a:r>
            <a:r>
              <a:rPr lang="en-US" altLang="zh-CN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unable to eat or drink independently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User can control </a:t>
            </a:r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FEEDIE 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to fetch them </a:t>
            </a:r>
            <a:r>
              <a:rPr lang="en-US" altLang="zh-CN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food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US" altLang="zh-CN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drink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by </a:t>
            </a:r>
            <a:r>
              <a:rPr lang="en-US" altLang="zh-CN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oral instructions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zh-CN" altLang="en-US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F2DE80-727C-4D01-970B-97FA48802F4F}"/>
              </a:ext>
            </a:extLst>
          </p:cNvPr>
          <p:cNvSpPr txBox="1"/>
          <p:nvPr/>
        </p:nvSpPr>
        <p:spPr>
          <a:xfrm>
            <a:off x="1080044" y="2593889"/>
            <a:ext cx="1003191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500" dirty="0">
                <a:solidFill>
                  <a:schemeClr val="bg1"/>
                </a:solidFill>
                <a:latin typeface="Pegazi" pitchFamily="50" charset="0"/>
              </a:rPr>
              <a:t>I FEED U EAT</a:t>
            </a:r>
            <a:endParaRPr lang="zh-CN" altLang="en-US" sz="11500">
              <a:solidFill>
                <a:schemeClr val="bg1"/>
              </a:solidFill>
              <a:latin typeface="Pegazi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513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50">
        <p159:morph option="byWord"/>
      </p:transition>
    </mc:Choice>
    <mc:Fallback xmlns="">
      <p:transition advClick="0" advTm="5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086510" y="647135"/>
            <a:ext cx="77373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Roboto" panose="02000000000000000000"/>
                <a:ea typeface="Roboto" panose="02000000000000000000" pitchFamily="2" charset="0"/>
              </a:rPr>
              <a:t>WHAT IS </a:t>
            </a:r>
            <a:r>
              <a:rPr lang="en-US" sz="4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/>
                <a:ea typeface="Roboto" panose="02000000000000000000" pitchFamily="2" charset="0"/>
              </a:rPr>
              <a:t>FEEDIE </a:t>
            </a:r>
            <a:r>
              <a:rPr lang="en-US" sz="4400" b="1" dirty="0">
                <a:solidFill>
                  <a:schemeClr val="bg1"/>
                </a:solidFill>
                <a:latin typeface="Roboto" panose="02000000000000000000"/>
                <a:ea typeface="Roboto" panose="02000000000000000000" pitchFamily="2" charset="0"/>
              </a:rPr>
              <a:t>?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3632095-83F0-459F-A7F5-9EE9BD784896}"/>
              </a:ext>
            </a:extLst>
          </p:cNvPr>
          <p:cNvSpPr/>
          <p:nvPr/>
        </p:nvSpPr>
        <p:spPr>
          <a:xfrm>
            <a:off x="1147470" y="1416576"/>
            <a:ext cx="8665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FEEDIE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is designed aiming at people who are </a:t>
            </a:r>
            <a:r>
              <a:rPr lang="en-US" altLang="zh-CN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unable to eat or drink independently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User can control </a:t>
            </a:r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FEEDIE 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to fetch them </a:t>
            </a:r>
            <a:r>
              <a:rPr lang="en-US" altLang="zh-CN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food</a:t>
            </a:r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US" altLang="zh-CN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drink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by</a:t>
            </a:r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u="sng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oral instructions</a:t>
            </a:r>
            <a:r>
              <a:rPr lang="en-US" altLang="zh-CN" dirty="0">
                <a:solidFill>
                  <a:schemeClr val="tx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zh-CN" altLang="en-US" dirty="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F2DE80-727C-4D01-970B-97FA48802F4F}"/>
              </a:ext>
            </a:extLst>
          </p:cNvPr>
          <p:cNvSpPr txBox="1"/>
          <p:nvPr/>
        </p:nvSpPr>
        <p:spPr>
          <a:xfrm>
            <a:off x="3377148" y="2593889"/>
            <a:ext cx="543770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500" dirty="0">
                <a:solidFill>
                  <a:schemeClr val="bg1"/>
                </a:solidFill>
                <a:latin typeface="Pegazi" pitchFamily="50" charset="0"/>
              </a:rPr>
              <a:t>FEE</a:t>
            </a:r>
            <a:r>
              <a:rPr lang="en-US" altLang="zh-CN" sz="11500" dirty="0">
                <a:solidFill>
                  <a:schemeClr val="accent1">
                    <a:lumMod val="60000"/>
                    <a:lumOff val="40000"/>
                  </a:schemeClr>
                </a:solidFill>
                <a:latin typeface="Pegazi" pitchFamily="50" charset="0"/>
              </a:rPr>
              <a:t>D</a:t>
            </a:r>
            <a:r>
              <a:rPr lang="en-US" altLang="zh-CN" sz="11500" dirty="0">
                <a:solidFill>
                  <a:schemeClr val="bg1"/>
                </a:solidFill>
                <a:latin typeface="Pegazi" pitchFamily="50" charset="0"/>
              </a:rPr>
              <a:t>IE</a:t>
            </a:r>
            <a:endParaRPr lang="zh-CN" altLang="en-US" sz="11500">
              <a:solidFill>
                <a:schemeClr val="bg1"/>
              </a:solidFill>
              <a:latin typeface="Pegazi" pitchFamily="50" charset="0"/>
            </a:endParaRPr>
          </a:p>
        </p:txBody>
      </p:sp>
      <p:sp>
        <p:nvSpPr>
          <p:cNvPr id="3" name="直角三角形 2">
            <a:extLst>
              <a:ext uri="{FF2B5EF4-FFF2-40B4-BE49-F238E27FC236}">
                <a16:creationId xmlns:a16="http://schemas.microsoft.com/office/drawing/2014/main" id="{6CD3ACDB-1525-4EE3-86D6-13744E37C694}"/>
              </a:ext>
            </a:extLst>
          </p:cNvPr>
          <p:cNvSpPr/>
          <p:nvPr/>
        </p:nvSpPr>
        <p:spPr>
          <a:xfrm rot="-2700000">
            <a:off x="5734595" y="4152465"/>
            <a:ext cx="722811" cy="722811"/>
          </a:xfrm>
          <a:prstGeom prst="rtTriangl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0E224B3E-F5C1-4590-BFA8-7BA2A3A25917}"/>
              </a:ext>
            </a:extLst>
          </p:cNvPr>
          <p:cNvSpPr/>
          <p:nvPr/>
        </p:nvSpPr>
        <p:spPr>
          <a:xfrm>
            <a:off x="5067300" y="5301324"/>
            <a:ext cx="2057400" cy="419100"/>
          </a:xfrm>
          <a:prstGeom prst="round2DiagRect">
            <a:avLst>
              <a:gd name="adj1" fmla="val 50000"/>
              <a:gd name="adj2" fmla="val 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START</a:t>
            </a:r>
            <a:endParaRPr lang="zh-CN" altLang="en-US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456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Char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GROUP 4 | Machine Learning, Robotics And Sensor Networks Summer School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08/2018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2" name="Freeform 11"/>
          <p:cNvSpPr/>
          <p:nvPr/>
        </p:nvSpPr>
        <p:spPr>
          <a:xfrm rot="5400000">
            <a:off x="4346501" y="2343600"/>
            <a:ext cx="1749499" cy="1749499"/>
          </a:xfrm>
          <a:custGeom>
            <a:avLst/>
            <a:gdLst>
              <a:gd name="connsiteX0" fmla="*/ 1170025 w 2340050"/>
              <a:gd name="connsiteY0" fmla="*/ 356633 h 2340050"/>
              <a:gd name="connsiteX1" fmla="*/ 356634 w 2340050"/>
              <a:gd name="connsiteY1" fmla="*/ 1170024 h 2340050"/>
              <a:gd name="connsiteX2" fmla="*/ 1170025 w 2340050"/>
              <a:gd name="connsiteY2" fmla="*/ 1983415 h 2340050"/>
              <a:gd name="connsiteX3" fmla="*/ 1983416 w 2340050"/>
              <a:gd name="connsiteY3" fmla="*/ 1170024 h 2340050"/>
              <a:gd name="connsiteX4" fmla="*/ 1983416 w 2340050"/>
              <a:gd name="connsiteY4" fmla="*/ 356633 h 2340050"/>
              <a:gd name="connsiteX5" fmla="*/ 1170026 w 2340050"/>
              <a:gd name="connsiteY5" fmla="*/ 0 h 2340050"/>
              <a:gd name="connsiteX6" fmla="*/ 2340050 w 2340050"/>
              <a:gd name="connsiteY6" fmla="*/ 0 h 2340050"/>
              <a:gd name="connsiteX7" fmla="*/ 2340050 w 2340050"/>
              <a:gd name="connsiteY7" fmla="*/ 1170025 h 2340050"/>
              <a:gd name="connsiteX8" fmla="*/ 1170025 w 2340050"/>
              <a:gd name="connsiteY8" fmla="*/ 2340050 h 2340050"/>
              <a:gd name="connsiteX9" fmla="*/ 0 w 2340050"/>
              <a:gd name="connsiteY9" fmla="*/ 1170025 h 2340050"/>
              <a:gd name="connsiteX10" fmla="*/ 1 w 2340050"/>
              <a:gd name="connsiteY10" fmla="*/ 1170025 h 2340050"/>
              <a:gd name="connsiteX11" fmla="*/ 1170026 w 2340050"/>
              <a:gd name="connsiteY11" fmla="*/ 0 h 23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0050" h="2340050">
                <a:moveTo>
                  <a:pt x="1170025" y="356633"/>
                </a:moveTo>
                <a:cubicBezTo>
                  <a:pt x="720802" y="356633"/>
                  <a:pt x="356634" y="720801"/>
                  <a:pt x="356634" y="1170024"/>
                </a:cubicBezTo>
                <a:cubicBezTo>
                  <a:pt x="356634" y="1619247"/>
                  <a:pt x="720802" y="1983415"/>
                  <a:pt x="1170025" y="1983415"/>
                </a:cubicBezTo>
                <a:cubicBezTo>
                  <a:pt x="1619248" y="1983415"/>
                  <a:pt x="1983416" y="1619247"/>
                  <a:pt x="1983416" y="1170024"/>
                </a:cubicBezTo>
                <a:lnTo>
                  <a:pt x="1983416" y="356633"/>
                </a:lnTo>
                <a:close/>
                <a:moveTo>
                  <a:pt x="1170026" y="0"/>
                </a:moveTo>
                <a:lnTo>
                  <a:pt x="2340050" y="0"/>
                </a:lnTo>
                <a:lnTo>
                  <a:pt x="2340050" y="1170025"/>
                </a:lnTo>
                <a:cubicBezTo>
                  <a:pt x="2340050" y="1816212"/>
                  <a:pt x="1816212" y="2340050"/>
                  <a:pt x="1170025" y="2340050"/>
                </a:cubicBezTo>
                <a:cubicBezTo>
                  <a:pt x="523838" y="2340050"/>
                  <a:pt x="0" y="1816212"/>
                  <a:pt x="0" y="1170025"/>
                </a:cubicBezTo>
                <a:lnTo>
                  <a:pt x="1" y="1170025"/>
                </a:lnTo>
                <a:cubicBezTo>
                  <a:pt x="1" y="523838"/>
                  <a:pt x="523839" y="0"/>
                  <a:pt x="1170026" y="0"/>
                </a:cubicBezTo>
                <a:close/>
              </a:path>
            </a:pathLst>
          </a:custGeom>
          <a:solidFill>
            <a:srgbClr val="2E31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Ⅰ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3" name="Freeform 12"/>
          <p:cNvSpPr/>
          <p:nvPr/>
        </p:nvSpPr>
        <p:spPr>
          <a:xfrm rot="16200000" flipH="1">
            <a:off x="6096000" y="2343600"/>
            <a:ext cx="1749499" cy="1749499"/>
          </a:xfrm>
          <a:custGeom>
            <a:avLst/>
            <a:gdLst>
              <a:gd name="connsiteX0" fmla="*/ 1170025 w 2340050"/>
              <a:gd name="connsiteY0" fmla="*/ 356633 h 2340050"/>
              <a:gd name="connsiteX1" fmla="*/ 356634 w 2340050"/>
              <a:gd name="connsiteY1" fmla="*/ 1170024 h 2340050"/>
              <a:gd name="connsiteX2" fmla="*/ 1170025 w 2340050"/>
              <a:gd name="connsiteY2" fmla="*/ 1983415 h 2340050"/>
              <a:gd name="connsiteX3" fmla="*/ 1983416 w 2340050"/>
              <a:gd name="connsiteY3" fmla="*/ 1170024 h 2340050"/>
              <a:gd name="connsiteX4" fmla="*/ 1983416 w 2340050"/>
              <a:gd name="connsiteY4" fmla="*/ 356633 h 2340050"/>
              <a:gd name="connsiteX5" fmla="*/ 1170026 w 2340050"/>
              <a:gd name="connsiteY5" fmla="*/ 0 h 2340050"/>
              <a:gd name="connsiteX6" fmla="*/ 2340050 w 2340050"/>
              <a:gd name="connsiteY6" fmla="*/ 0 h 2340050"/>
              <a:gd name="connsiteX7" fmla="*/ 2340050 w 2340050"/>
              <a:gd name="connsiteY7" fmla="*/ 1170025 h 2340050"/>
              <a:gd name="connsiteX8" fmla="*/ 1170025 w 2340050"/>
              <a:gd name="connsiteY8" fmla="*/ 2340050 h 2340050"/>
              <a:gd name="connsiteX9" fmla="*/ 0 w 2340050"/>
              <a:gd name="connsiteY9" fmla="*/ 1170025 h 2340050"/>
              <a:gd name="connsiteX10" fmla="*/ 1 w 2340050"/>
              <a:gd name="connsiteY10" fmla="*/ 1170025 h 2340050"/>
              <a:gd name="connsiteX11" fmla="*/ 1170026 w 2340050"/>
              <a:gd name="connsiteY11" fmla="*/ 0 h 23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0050" h="2340050">
                <a:moveTo>
                  <a:pt x="1170025" y="356633"/>
                </a:moveTo>
                <a:cubicBezTo>
                  <a:pt x="720802" y="356633"/>
                  <a:pt x="356634" y="720801"/>
                  <a:pt x="356634" y="1170024"/>
                </a:cubicBezTo>
                <a:cubicBezTo>
                  <a:pt x="356634" y="1619247"/>
                  <a:pt x="720802" y="1983415"/>
                  <a:pt x="1170025" y="1983415"/>
                </a:cubicBezTo>
                <a:cubicBezTo>
                  <a:pt x="1619248" y="1983415"/>
                  <a:pt x="1983416" y="1619247"/>
                  <a:pt x="1983416" y="1170024"/>
                </a:cubicBezTo>
                <a:lnTo>
                  <a:pt x="1983416" y="356633"/>
                </a:lnTo>
                <a:close/>
                <a:moveTo>
                  <a:pt x="1170026" y="0"/>
                </a:moveTo>
                <a:lnTo>
                  <a:pt x="2340050" y="0"/>
                </a:lnTo>
                <a:lnTo>
                  <a:pt x="2340050" y="1170025"/>
                </a:lnTo>
                <a:cubicBezTo>
                  <a:pt x="2340050" y="1816212"/>
                  <a:pt x="1816212" y="2340050"/>
                  <a:pt x="1170025" y="2340050"/>
                </a:cubicBezTo>
                <a:cubicBezTo>
                  <a:pt x="523838" y="2340050"/>
                  <a:pt x="0" y="1816212"/>
                  <a:pt x="0" y="1170025"/>
                </a:cubicBezTo>
                <a:lnTo>
                  <a:pt x="1" y="1170025"/>
                </a:lnTo>
                <a:cubicBezTo>
                  <a:pt x="1" y="523838"/>
                  <a:pt x="523839" y="0"/>
                  <a:pt x="11700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Ⅱ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4" name="Freeform 13"/>
          <p:cNvSpPr/>
          <p:nvPr/>
        </p:nvSpPr>
        <p:spPr>
          <a:xfrm rot="10800000" flipH="1" flipV="1">
            <a:off x="4346501" y="4093099"/>
            <a:ext cx="1749499" cy="1749499"/>
          </a:xfrm>
          <a:custGeom>
            <a:avLst/>
            <a:gdLst>
              <a:gd name="connsiteX0" fmla="*/ 1170025 w 2340050"/>
              <a:gd name="connsiteY0" fmla="*/ 356633 h 2340050"/>
              <a:gd name="connsiteX1" fmla="*/ 356634 w 2340050"/>
              <a:gd name="connsiteY1" fmla="*/ 1170024 h 2340050"/>
              <a:gd name="connsiteX2" fmla="*/ 1170025 w 2340050"/>
              <a:gd name="connsiteY2" fmla="*/ 1983415 h 2340050"/>
              <a:gd name="connsiteX3" fmla="*/ 1983416 w 2340050"/>
              <a:gd name="connsiteY3" fmla="*/ 1170024 h 2340050"/>
              <a:gd name="connsiteX4" fmla="*/ 1983416 w 2340050"/>
              <a:gd name="connsiteY4" fmla="*/ 356633 h 2340050"/>
              <a:gd name="connsiteX5" fmla="*/ 1170026 w 2340050"/>
              <a:gd name="connsiteY5" fmla="*/ 0 h 2340050"/>
              <a:gd name="connsiteX6" fmla="*/ 2340050 w 2340050"/>
              <a:gd name="connsiteY6" fmla="*/ 0 h 2340050"/>
              <a:gd name="connsiteX7" fmla="*/ 2340050 w 2340050"/>
              <a:gd name="connsiteY7" fmla="*/ 1170025 h 2340050"/>
              <a:gd name="connsiteX8" fmla="*/ 1170025 w 2340050"/>
              <a:gd name="connsiteY8" fmla="*/ 2340050 h 2340050"/>
              <a:gd name="connsiteX9" fmla="*/ 0 w 2340050"/>
              <a:gd name="connsiteY9" fmla="*/ 1170025 h 2340050"/>
              <a:gd name="connsiteX10" fmla="*/ 1 w 2340050"/>
              <a:gd name="connsiteY10" fmla="*/ 1170025 h 2340050"/>
              <a:gd name="connsiteX11" fmla="*/ 1170026 w 2340050"/>
              <a:gd name="connsiteY11" fmla="*/ 0 h 23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0050" h="2340050">
                <a:moveTo>
                  <a:pt x="1170025" y="356633"/>
                </a:moveTo>
                <a:cubicBezTo>
                  <a:pt x="720802" y="356633"/>
                  <a:pt x="356634" y="720801"/>
                  <a:pt x="356634" y="1170024"/>
                </a:cubicBezTo>
                <a:cubicBezTo>
                  <a:pt x="356634" y="1619247"/>
                  <a:pt x="720802" y="1983415"/>
                  <a:pt x="1170025" y="1983415"/>
                </a:cubicBezTo>
                <a:cubicBezTo>
                  <a:pt x="1619248" y="1983415"/>
                  <a:pt x="1983416" y="1619247"/>
                  <a:pt x="1983416" y="1170024"/>
                </a:cubicBezTo>
                <a:lnTo>
                  <a:pt x="1983416" y="356633"/>
                </a:lnTo>
                <a:close/>
                <a:moveTo>
                  <a:pt x="1170026" y="0"/>
                </a:moveTo>
                <a:lnTo>
                  <a:pt x="2340050" y="0"/>
                </a:lnTo>
                <a:lnTo>
                  <a:pt x="2340050" y="1170025"/>
                </a:lnTo>
                <a:cubicBezTo>
                  <a:pt x="2340050" y="1816212"/>
                  <a:pt x="1816212" y="2340050"/>
                  <a:pt x="1170025" y="2340050"/>
                </a:cubicBezTo>
                <a:cubicBezTo>
                  <a:pt x="523838" y="2340050"/>
                  <a:pt x="0" y="1816212"/>
                  <a:pt x="0" y="1170025"/>
                </a:cubicBezTo>
                <a:lnTo>
                  <a:pt x="1" y="1170025"/>
                </a:lnTo>
                <a:cubicBezTo>
                  <a:pt x="1" y="523838"/>
                  <a:pt x="523839" y="0"/>
                  <a:pt x="11700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Ⅲ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5" name="Freeform 14"/>
          <p:cNvSpPr/>
          <p:nvPr/>
        </p:nvSpPr>
        <p:spPr>
          <a:xfrm rot="10800000" flipV="1">
            <a:off x="6096000" y="4093099"/>
            <a:ext cx="1749499" cy="1749499"/>
          </a:xfrm>
          <a:custGeom>
            <a:avLst/>
            <a:gdLst>
              <a:gd name="connsiteX0" fmla="*/ 1170025 w 2340050"/>
              <a:gd name="connsiteY0" fmla="*/ 356633 h 2340050"/>
              <a:gd name="connsiteX1" fmla="*/ 356634 w 2340050"/>
              <a:gd name="connsiteY1" fmla="*/ 1170024 h 2340050"/>
              <a:gd name="connsiteX2" fmla="*/ 1170025 w 2340050"/>
              <a:gd name="connsiteY2" fmla="*/ 1983415 h 2340050"/>
              <a:gd name="connsiteX3" fmla="*/ 1983416 w 2340050"/>
              <a:gd name="connsiteY3" fmla="*/ 1170024 h 2340050"/>
              <a:gd name="connsiteX4" fmla="*/ 1983416 w 2340050"/>
              <a:gd name="connsiteY4" fmla="*/ 356633 h 2340050"/>
              <a:gd name="connsiteX5" fmla="*/ 1170026 w 2340050"/>
              <a:gd name="connsiteY5" fmla="*/ 0 h 2340050"/>
              <a:gd name="connsiteX6" fmla="*/ 2340050 w 2340050"/>
              <a:gd name="connsiteY6" fmla="*/ 0 h 2340050"/>
              <a:gd name="connsiteX7" fmla="*/ 2340050 w 2340050"/>
              <a:gd name="connsiteY7" fmla="*/ 1170025 h 2340050"/>
              <a:gd name="connsiteX8" fmla="*/ 1170025 w 2340050"/>
              <a:gd name="connsiteY8" fmla="*/ 2340050 h 2340050"/>
              <a:gd name="connsiteX9" fmla="*/ 0 w 2340050"/>
              <a:gd name="connsiteY9" fmla="*/ 1170025 h 2340050"/>
              <a:gd name="connsiteX10" fmla="*/ 1 w 2340050"/>
              <a:gd name="connsiteY10" fmla="*/ 1170025 h 2340050"/>
              <a:gd name="connsiteX11" fmla="*/ 1170026 w 2340050"/>
              <a:gd name="connsiteY11" fmla="*/ 0 h 23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0050" h="2340050">
                <a:moveTo>
                  <a:pt x="1170025" y="356633"/>
                </a:moveTo>
                <a:cubicBezTo>
                  <a:pt x="720802" y="356633"/>
                  <a:pt x="356634" y="720801"/>
                  <a:pt x="356634" y="1170024"/>
                </a:cubicBezTo>
                <a:cubicBezTo>
                  <a:pt x="356634" y="1619247"/>
                  <a:pt x="720802" y="1983415"/>
                  <a:pt x="1170025" y="1983415"/>
                </a:cubicBezTo>
                <a:cubicBezTo>
                  <a:pt x="1619248" y="1983415"/>
                  <a:pt x="1983416" y="1619247"/>
                  <a:pt x="1983416" y="1170024"/>
                </a:cubicBezTo>
                <a:lnTo>
                  <a:pt x="1983416" y="356633"/>
                </a:lnTo>
                <a:close/>
                <a:moveTo>
                  <a:pt x="1170026" y="0"/>
                </a:moveTo>
                <a:lnTo>
                  <a:pt x="2340050" y="0"/>
                </a:lnTo>
                <a:lnTo>
                  <a:pt x="2340050" y="1170025"/>
                </a:lnTo>
                <a:cubicBezTo>
                  <a:pt x="2340050" y="1816212"/>
                  <a:pt x="1816212" y="2340050"/>
                  <a:pt x="1170025" y="2340050"/>
                </a:cubicBezTo>
                <a:cubicBezTo>
                  <a:pt x="523838" y="2340050"/>
                  <a:pt x="0" y="1816212"/>
                  <a:pt x="0" y="1170025"/>
                </a:cubicBezTo>
                <a:lnTo>
                  <a:pt x="1" y="1170025"/>
                </a:lnTo>
                <a:cubicBezTo>
                  <a:pt x="1" y="523838"/>
                  <a:pt x="523839" y="0"/>
                  <a:pt x="11700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Ⅳ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125984" y="2598003"/>
            <a:ext cx="26552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CORE TECHNIQUE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25984" y="4675461"/>
            <a:ext cx="33519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TEAMWORK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B7FA7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55585" y="2721114"/>
            <a:ext cx="3456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CF0F1">
                    <a:lumMod val="25000"/>
                  </a:srgbClr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INTRODUCTION</a:t>
            </a:r>
            <a:endParaRPr kumimoji="0" lang="en-US" sz="700" b="1" i="0" u="none" strike="noStrike" kern="1200" cap="none" spc="0" normalizeH="0" baseline="0" noProof="0" dirty="0">
              <a:ln>
                <a:noFill/>
              </a:ln>
              <a:solidFill>
                <a:srgbClr val="ECF0F1">
                  <a:lumMod val="25000"/>
                </a:srgb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612536" y="4575434"/>
            <a:ext cx="23994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BUSINESS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B7FA7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POTENTIAL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92091" y="502179"/>
            <a:ext cx="22079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Dense" panose="02000000000000000000" pitchFamily="50" charset="0"/>
                <a:ea typeface="Roboto" panose="02000000000000000000" pitchFamily="2" charset="0"/>
                <a:cs typeface="+mn-cs"/>
              </a:rPr>
              <a:t>CONTENT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867400" y="467040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F053D33A-8B54-4604-9E99-DEC9AA31C1C3}"/>
              </a:ext>
            </a:extLst>
          </p:cNvPr>
          <p:cNvSpPr/>
          <p:nvPr/>
        </p:nvSpPr>
        <p:spPr>
          <a:xfrm>
            <a:off x="5867400" y="1255162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9C7B88-D15B-4592-98F5-F503DC32BE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0" y="6228000"/>
            <a:ext cx="1637211" cy="40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0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29" grpId="0"/>
      <p:bldP spid="30" grpId="0"/>
      <p:bldP spid="31" grpId="0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3981479" y="6423771"/>
            <a:ext cx="4229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GROUP 4 | Machine Learning, Robotics And Sensor Networks Summer School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73652" y="6423771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08/2018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024665" y="2926595"/>
            <a:ext cx="819277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CORE TECHNIQUE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58794" y="1130358"/>
            <a:ext cx="16069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PART </a:t>
            </a:r>
            <a:r>
              <a:rPr lang="en-US" sz="4000" dirty="0">
                <a:solidFill>
                  <a:schemeClr val="accent1"/>
                </a:solidFill>
                <a:latin typeface="Dense" panose="02000000000000000000" pitchFamily="50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633603" y="1095219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F053D33A-8B54-4604-9E99-DEC9AA31C1C3}"/>
              </a:ext>
            </a:extLst>
          </p:cNvPr>
          <p:cNvSpPr/>
          <p:nvPr/>
        </p:nvSpPr>
        <p:spPr>
          <a:xfrm>
            <a:off x="1633603" y="1883341"/>
            <a:ext cx="4572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9C7B88-D15B-4592-98F5-F503DC32BE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0" y="6228000"/>
            <a:ext cx="1637211" cy="402214"/>
          </a:xfrm>
          <a:prstGeom prst="rect">
            <a:avLst/>
          </a:prstGeom>
        </p:spPr>
      </p:pic>
      <p:sp>
        <p:nvSpPr>
          <p:cNvPr id="25" name="Oval 19">
            <a:extLst>
              <a:ext uri="{FF2B5EF4-FFF2-40B4-BE49-F238E27FC236}">
                <a16:creationId xmlns:a16="http://schemas.microsoft.com/office/drawing/2014/main" id="{A18FC31F-BB82-4A5E-912D-7B0313538389}"/>
              </a:ext>
            </a:extLst>
          </p:cNvPr>
          <p:cNvSpPr/>
          <p:nvPr/>
        </p:nvSpPr>
        <p:spPr>
          <a:xfrm>
            <a:off x="5802506" y="3882146"/>
            <a:ext cx="731520" cy="73152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Oval 5">
            <a:extLst>
              <a:ext uri="{FF2B5EF4-FFF2-40B4-BE49-F238E27FC236}">
                <a16:creationId xmlns:a16="http://schemas.microsoft.com/office/drawing/2014/main" id="{B28EAD71-FF83-40D1-8EB2-A7AE2A1B38EA}"/>
              </a:ext>
            </a:extLst>
          </p:cNvPr>
          <p:cNvSpPr/>
          <p:nvPr/>
        </p:nvSpPr>
        <p:spPr>
          <a:xfrm>
            <a:off x="5865238" y="3944878"/>
            <a:ext cx="606056" cy="606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Oval 13">
            <a:extLst>
              <a:ext uri="{FF2B5EF4-FFF2-40B4-BE49-F238E27FC236}">
                <a16:creationId xmlns:a16="http://schemas.microsoft.com/office/drawing/2014/main" id="{0AF7E5B8-2C0D-4FE6-9BCD-7C3FFCEC0DCE}"/>
              </a:ext>
            </a:extLst>
          </p:cNvPr>
          <p:cNvSpPr/>
          <p:nvPr/>
        </p:nvSpPr>
        <p:spPr>
          <a:xfrm>
            <a:off x="6673313" y="4055882"/>
            <a:ext cx="384048" cy="384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8" name="Oval 14">
            <a:extLst>
              <a:ext uri="{FF2B5EF4-FFF2-40B4-BE49-F238E27FC236}">
                <a16:creationId xmlns:a16="http://schemas.microsoft.com/office/drawing/2014/main" id="{539D9A23-F9BF-4DFB-935D-A6F066918613}"/>
              </a:ext>
            </a:extLst>
          </p:cNvPr>
          <p:cNvSpPr/>
          <p:nvPr/>
        </p:nvSpPr>
        <p:spPr>
          <a:xfrm>
            <a:off x="5184754" y="4055882"/>
            <a:ext cx="384048" cy="384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3" name="Oval 15">
            <a:extLst>
              <a:ext uri="{FF2B5EF4-FFF2-40B4-BE49-F238E27FC236}">
                <a16:creationId xmlns:a16="http://schemas.microsoft.com/office/drawing/2014/main" id="{097B2834-2B12-43CB-AB24-26B933916331}"/>
              </a:ext>
            </a:extLst>
          </p:cNvPr>
          <p:cNvSpPr/>
          <p:nvPr/>
        </p:nvSpPr>
        <p:spPr>
          <a:xfrm>
            <a:off x="7353797" y="4055882"/>
            <a:ext cx="384048" cy="38404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4" name="Oval 16">
            <a:extLst>
              <a:ext uri="{FF2B5EF4-FFF2-40B4-BE49-F238E27FC236}">
                <a16:creationId xmlns:a16="http://schemas.microsoft.com/office/drawing/2014/main" id="{4734D286-3FFD-47DA-8AAD-98073C213C9B}"/>
              </a:ext>
            </a:extLst>
          </p:cNvPr>
          <p:cNvSpPr/>
          <p:nvPr/>
        </p:nvSpPr>
        <p:spPr>
          <a:xfrm>
            <a:off x="4504270" y="4055882"/>
            <a:ext cx="384048" cy="384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38B91804-131A-4F98-8518-28D62B9CFB6A}"/>
              </a:ext>
            </a:extLst>
          </p:cNvPr>
          <p:cNvSpPr/>
          <p:nvPr/>
        </p:nvSpPr>
        <p:spPr>
          <a:xfrm rot="16200000" flipH="1">
            <a:off x="-3345712" y="6614110"/>
            <a:ext cx="3951768" cy="3951768"/>
          </a:xfrm>
          <a:custGeom>
            <a:avLst/>
            <a:gdLst>
              <a:gd name="connsiteX0" fmla="*/ 1170025 w 2340050"/>
              <a:gd name="connsiteY0" fmla="*/ 356633 h 2340050"/>
              <a:gd name="connsiteX1" fmla="*/ 356634 w 2340050"/>
              <a:gd name="connsiteY1" fmla="*/ 1170024 h 2340050"/>
              <a:gd name="connsiteX2" fmla="*/ 1170025 w 2340050"/>
              <a:gd name="connsiteY2" fmla="*/ 1983415 h 2340050"/>
              <a:gd name="connsiteX3" fmla="*/ 1983416 w 2340050"/>
              <a:gd name="connsiteY3" fmla="*/ 1170024 h 2340050"/>
              <a:gd name="connsiteX4" fmla="*/ 1983416 w 2340050"/>
              <a:gd name="connsiteY4" fmla="*/ 356633 h 2340050"/>
              <a:gd name="connsiteX5" fmla="*/ 1170026 w 2340050"/>
              <a:gd name="connsiteY5" fmla="*/ 0 h 2340050"/>
              <a:gd name="connsiteX6" fmla="*/ 2340050 w 2340050"/>
              <a:gd name="connsiteY6" fmla="*/ 0 h 2340050"/>
              <a:gd name="connsiteX7" fmla="*/ 2340050 w 2340050"/>
              <a:gd name="connsiteY7" fmla="*/ 1170025 h 2340050"/>
              <a:gd name="connsiteX8" fmla="*/ 1170025 w 2340050"/>
              <a:gd name="connsiteY8" fmla="*/ 2340050 h 2340050"/>
              <a:gd name="connsiteX9" fmla="*/ 0 w 2340050"/>
              <a:gd name="connsiteY9" fmla="*/ 1170025 h 2340050"/>
              <a:gd name="connsiteX10" fmla="*/ 1 w 2340050"/>
              <a:gd name="connsiteY10" fmla="*/ 1170025 h 2340050"/>
              <a:gd name="connsiteX11" fmla="*/ 1170026 w 2340050"/>
              <a:gd name="connsiteY11" fmla="*/ 0 h 23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0050" h="2340050">
                <a:moveTo>
                  <a:pt x="1170025" y="356633"/>
                </a:moveTo>
                <a:cubicBezTo>
                  <a:pt x="720802" y="356633"/>
                  <a:pt x="356634" y="720801"/>
                  <a:pt x="356634" y="1170024"/>
                </a:cubicBezTo>
                <a:cubicBezTo>
                  <a:pt x="356634" y="1619247"/>
                  <a:pt x="720802" y="1983415"/>
                  <a:pt x="1170025" y="1983415"/>
                </a:cubicBezTo>
                <a:cubicBezTo>
                  <a:pt x="1619248" y="1983415"/>
                  <a:pt x="1983416" y="1619247"/>
                  <a:pt x="1983416" y="1170024"/>
                </a:cubicBezTo>
                <a:lnTo>
                  <a:pt x="1983416" y="356633"/>
                </a:lnTo>
                <a:close/>
                <a:moveTo>
                  <a:pt x="1170026" y="0"/>
                </a:moveTo>
                <a:lnTo>
                  <a:pt x="2340050" y="0"/>
                </a:lnTo>
                <a:lnTo>
                  <a:pt x="2340050" y="1170025"/>
                </a:lnTo>
                <a:cubicBezTo>
                  <a:pt x="2340050" y="1816212"/>
                  <a:pt x="1816212" y="2340050"/>
                  <a:pt x="1170025" y="2340050"/>
                </a:cubicBezTo>
                <a:cubicBezTo>
                  <a:pt x="523838" y="2340050"/>
                  <a:pt x="0" y="1816212"/>
                  <a:pt x="0" y="1170025"/>
                </a:cubicBezTo>
                <a:lnTo>
                  <a:pt x="1" y="1170025"/>
                </a:lnTo>
                <a:cubicBezTo>
                  <a:pt x="1" y="523838"/>
                  <a:pt x="523839" y="0"/>
                  <a:pt x="11700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Ⅱ</a:t>
            </a:r>
            <a:endParaRPr 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163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33" grpId="0" animBg="1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8">
            <a:extLst>
              <a:ext uri="{FF2B5EF4-FFF2-40B4-BE49-F238E27FC236}">
                <a16:creationId xmlns:a16="http://schemas.microsoft.com/office/drawing/2014/main" id="{13AC680F-717B-4D28-AB50-61BCD4578EC1}"/>
              </a:ext>
            </a:extLst>
          </p:cNvPr>
          <p:cNvSpPr txBox="1"/>
          <p:nvPr/>
        </p:nvSpPr>
        <p:spPr>
          <a:xfrm>
            <a:off x="2997107" y="2588926"/>
            <a:ext cx="581460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Module</a:t>
            </a:r>
            <a:r>
              <a:rPr lang="en-US" sz="6600" dirty="0">
                <a:solidFill>
                  <a:schemeClr val="tx1">
                    <a:lumMod val="65000"/>
                    <a:lumOff val="35000"/>
                  </a:schemeClr>
                </a:solidFill>
                <a:latin typeface="Dense" panose="02000000000000000000" pitchFamily="50" charset="0"/>
                <a:ea typeface="Roboto" panose="02000000000000000000" pitchFamily="2" charset="0"/>
              </a:rPr>
              <a:t> Analysis</a:t>
            </a:r>
          </a:p>
        </p:txBody>
      </p:sp>
      <p:sp>
        <p:nvSpPr>
          <p:cNvPr id="7" name="Rectangle 24">
            <a:extLst>
              <a:ext uri="{FF2B5EF4-FFF2-40B4-BE49-F238E27FC236}">
                <a16:creationId xmlns:a16="http://schemas.microsoft.com/office/drawing/2014/main" id="{BF0543D1-8C2C-49C8-AE0E-3047956273B6}"/>
              </a:ext>
            </a:extLst>
          </p:cNvPr>
          <p:cNvSpPr/>
          <p:nvPr/>
        </p:nvSpPr>
        <p:spPr>
          <a:xfrm>
            <a:off x="3835036" y="3696922"/>
            <a:ext cx="4138747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0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">
        <p:split orient="vert"/>
      </p:transition>
    </mc:Choice>
    <mc:Fallback xmlns="">
      <p:transition advClick="0" advTm="10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Single Blue">
      <a:dk1>
        <a:sysClr val="windowText" lastClr="000000"/>
      </a:dk1>
      <a:lt1>
        <a:sysClr val="window" lastClr="FFFFFF"/>
      </a:lt1>
      <a:dk2>
        <a:srgbClr val="231D1F"/>
      </a:dk2>
      <a:lt2>
        <a:srgbClr val="ECF0F1"/>
      </a:lt2>
      <a:accent1>
        <a:srgbClr val="4B7FA7"/>
      </a:accent1>
      <a:accent2>
        <a:srgbClr val="4B7FA7"/>
      </a:accent2>
      <a:accent3>
        <a:srgbClr val="4B7FA7"/>
      </a:accent3>
      <a:accent4>
        <a:srgbClr val="4B7FA7"/>
      </a:accent4>
      <a:accent5>
        <a:srgbClr val="4B7FA7"/>
      </a:accent5>
      <a:accent6>
        <a:srgbClr val="4B7FA7"/>
      </a:accent6>
      <a:hlink>
        <a:srgbClr val="4B7FA7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item1.xml><?xml version="1.0" encoding="utf-8"?>
<Control xmlns="http://schemas.microsoft.com/VisualStudio/2011/storyboarding/control">
  <Id Name="System.Storyboarding.WindowsAppIcons.Like" Revision="1" Stencil="System.Storyboarding.WindowsAppIcons" StencilVersion="0.1"/>
</Control>
</file>

<file path=customXml/item2.xml><?xml version="1.0" encoding="utf-8"?>
<Control xmlns="http://schemas.microsoft.com/VisualStudio/2011/storyboarding/control">
  <Id Name="System.Storyboarding.WindowsAppIcons.Heart" Revision="1" Stencil="System.Storyboarding.WindowsAppIcons" StencilVersion="0.1"/>
</Control>
</file>

<file path=customXml/item3.xml><?xml version="1.0" encoding="utf-8"?>
<Control xmlns="http://schemas.microsoft.com/VisualStudio/2011/storyboarding/control">
  <Id Name="System.Storyboarding.WindowsApps.WindowsAppsProgressRing" Revision="1" Stencil="System.Storyboarding.WindowsApps" StencilVersion="0.1"/>
</Control>
</file>

<file path=customXml/item4.xml><?xml version="1.0" encoding="utf-8"?>
<Control xmlns="http://schemas.microsoft.com/VisualStudio/2011/storyboarding/control">
  <Id Name="91f9215f-48a3-4bce-9856-a1c79d18b395" RevisionId="54383394-c8b8-40b0-9c4b-42c6089a8ac7" Stencil="172d6d98-e5c9-42e9-a209-79f7a94bbd38" StencilRevisionId="00000000-0000-0000-0000-000000000000" StencilVersion="0.0"/>
</Control>
</file>

<file path=customXml/item5.xml><?xml version="1.0" encoding="utf-8"?>
<Control xmlns="http://schemas.microsoft.com/VisualStudio/2011/storyboarding/control">
  <Id Name="System.Storyboarding.WindowsAppIcons.Like" Revision="1" Stencil="System.Storyboarding.WindowsAppIcons" StencilVersion="0.1"/>
</Control>
</file>

<file path=customXml/item6.xml><?xml version="1.0" encoding="utf-8"?>
<Control xmlns="http://schemas.microsoft.com/VisualStudio/2011/storyboarding/control">
  <Id Name="System.Storyboarding.WindowsAppIcons.Emoji" Revision="1" Stencil="System.Storyboarding.WindowsAppIcons" StencilVersion="0.1"/>
</Control>
</file>

<file path=customXml/item7.xml><?xml version="1.0" encoding="utf-8"?>
<Control xmlns="http://schemas.microsoft.com/VisualStudio/2011/storyboarding/control">
  <Id Name="System.Storyboarding.WindowsApps.WindowsAppsProgressRing" Revision="1" Stencil="System.Storyboarding.WindowsApps" StencilVersion="0.1"/>
</Control>
</file>

<file path=customXml/itemProps1.xml><?xml version="1.0" encoding="utf-8"?>
<ds:datastoreItem xmlns:ds="http://schemas.openxmlformats.org/officeDocument/2006/customXml" ds:itemID="{3C002991-02ED-412A-951E-05470420DA74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BC296996-13CE-4E64-B255-DC16A1E0F0C1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28F7BD03-2F8F-4197-BB13-3DDF2A56CAD6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AAE9B66C-C51E-45FF-A0AF-F87D4E76C603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FD3A624C-2910-49AB-A57A-537716D4AA48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31E3A623-082B-4005-9574-7776FAD2CDF5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898E49F9-C364-43EB-9760-9D4CCDE3F6E3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7951</TotalTime>
  <Words>1639</Words>
  <Application>Microsoft Macintosh PowerPoint</Application>
  <PresentationFormat>宽屏</PresentationFormat>
  <Paragraphs>383</Paragraphs>
  <Slides>43</Slides>
  <Notes>40</Notes>
  <HiddenSlides>5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55" baseType="lpstr">
      <vt:lpstr>Century Gothic</vt:lpstr>
      <vt:lpstr>Times New Roman</vt:lpstr>
      <vt:lpstr>Dense</vt:lpstr>
      <vt:lpstr>Roboto</vt:lpstr>
      <vt:lpstr>等线</vt:lpstr>
      <vt:lpstr>Calibri</vt:lpstr>
      <vt:lpstr>宋体</vt:lpstr>
      <vt:lpstr>Open Sans</vt:lpstr>
      <vt:lpstr>Arial</vt:lpstr>
      <vt:lpstr>Wingdings</vt:lpstr>
      <vt:lpstr>Pegazi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dc:subject/>
  <dc:creator>GROUP4</dc:creator>
  <cp:keywords/>
  <dc:description/>
  <cp:lastModifiedBy>liu ye</cp:lastModifiedBy>
  <cp:revision>1310</cp:revision>
  <dcterms:created xsi:type="dcterms:W3CDTF">2015-03-01T11:49:49Z</dcterms:created>
  <dcterms:modified xsi:type="dcterms:W3CDTF">2018-09-08T06:21:27Z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